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301" r:id="rId4"/>
    <p:sldId id="282" r:id="rId5"/>
    <p:sldId id="283" r:id="rId6"/>
    <p:sldId id="284" r:id="rId7"/>
    <p:sldId id="285" r:id="rId8"/>
    <p:sldId id="303" r:id="rId9"/>
    <p:sldId id="300" r:id="rId10"/>
    <p:sldId id="302" r:id="rId11"/>
    <p:sldId id="304" r:id="rId12"/>
    <p:sldId id="287" r:id="rId13"/>
    <p:sldId id="306" r:id="rId14"/>
    <p:sldId id="289" r:id="rId15"/>
    <p:sldId id="274" r:id="rId16"/>
    <p:sldId id="290" r:id="rId17"/>
    <p:sldId id="270" r:id="rId18"/>
    <p:sldId id="272" r:id="rId19"/>
    <p:sldId id="305" r:id="rId20"/>
    <p:sldId id="264" r:id="rId21"/>
    <p:sldId id="307" r:id="rId22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7513" autoAdjust="0"/>
  </p:normalViewPr>
  <p:slideViewPr>
    <p:cSldViewPr>
      <p:cViewPr>
        <p:scale>
          <a:sx n="70" d="100"/>
          <a:sy n="70" d="100"/>
        </p:scale>
        <p:origin x="-1614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5301E-3D3E-4460-946D-8BA1ACE451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F2C2BEB-337F-4824-A4E7-07BF93DB49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Foundation VON</a:t>
          </a:r>
        </a:p>
      </dgm:t>
    </dgm:pt>
    <dgm:pt modelId="{12B7B961-F046-43B7-B726-0F5DCECA89A4}" type="sibTrans" cxnId="{3A8D0430-B524-4C96-A968-0339190DD107}">
      <dgm:prSet/>
      <dgm:spPr/>
      <dgm:t>
        <a:bodyPr/>
        <a:lstStyle/>
        <a:p>
          <a:endParaRPr lang="nl-NL"/>
        </a:p>
      </dgm:t>
    </dgm:pt>
    <dgm:pt modelId="{E285423E-417A-4CA3-A852-14D50C14ABCD}" type="parTrans" cxnId="{3A8D0430-B524-4C96-A968-0339190DD107}">
      <dgm:prSet/>
      <dgm:spPr/>
      <dgm:t>
        <a:bodyPr/>
        <a:lstStyle/>
        <a:p>
          <a:endParaRPr lang="nl-NL"/>
        </a:p>
      </dgm:t>
    </dgm:pt>
    <dgm:pt modelId="{9B8AE77F-A84C-4792-9457-C27C6E4C82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Working experience enterprise</a:t>
          </a:r>
        </a:p>
      </dgm:t>
    </dgm:pt>
    <dgm:pt modelId="{79734C26-84EA-4A8E-BDD6-B11893A07E8F}" type="sibTrans" cxnId="{27F6DACE-19D2-4121-BB19-6514B0942C75}">
      <dgm:prSet/>
      <dgm:spPr/>
      <dgm:t>
        <a:bodyPr/>
        <a:lstStyle/>
        <a:p>
          <a:endParaRPr lang="nl-NL"/>
        </a:p>
      </dgm:t>
    </dgm:pt>
    <dgm:pt modelId="{303B5C19-CB37-41E1-9B69-C7147A25C607}" type="parTrans" cxnId="{27F6DACE-19D2-4121-BB19-6514B0942C75}">
      <dgm:prSet/>
      <dgm:spPr/>
      <dgm:t>
        <a:bodyPr/>
        <a:lstStyle/>
        <a:p>
          <a:endParaRPr lang="nl-NL"/>
        </a:p>
      </dgm:t>
    </dgm:pt>
    <dgm:pt modelId="{A194DF4D-D304-40AC-BC17-84B3904DFA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Business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centre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ndalus" pitchFamily="18" charset="-78"/>
            <a:cs typeface="Andalus" pitchFamily="18" charset="-78"/>
          </a:endParaRPr>
        </a:p>
      </dgm:t>
    </dgm:pt>
    <dgm:pt modelId="{01029F76-205D-4BD0-9B0A-13F3E92E9880}" type="sibTrans" cxnId="{D8127D33-9F15-4F4C-9CF0-4C5E36FAD267}">
      <dgm:prSet/>
      <dgm:spPr/>
      <dgm:t>
        <a:bodyPr/>
        <a:lstStyle/>
        <a:p>
          <a:endParaRPr lang="nl-NL"/>
        </a:p>
      </dgm:t>
    </dgm:pt>
    <dgm:pt modelId="{9B6994DE-0589-4CA1-954C-ACC577DD4B30}" type="parTrans" cxnId="{D8127D33-9F15-4F4C-9CF0-4C5E36FAD267}">
      <dgm:prSet/>
      <dgm:spPr/>
      <dgm:t>
        <a:bodyPr/>
        <a:lstStyle/>
        <a:p>
          <a:endParaRPr lang="nl-NL"/>
        </a:p>
      </dgm:t>
    </dgm:pt>
    <dgm:pt modelId="{6515EF78-434F-4472-BC21-40215328473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Test  business</a:t>
          </a:r>
          <a:endParaRPr lang="nl-NL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5C0E038A-4425-4EFB-9D10-87158D2F897D}" type="parTrans" cxnId="{F2EB7EF3-D465-43C4-B75B-95A61C0112AE}">
      <dgm:prSet/>
      <dgm:spPr/>
      <dgm:t>
        <a:bodyPr/>
        <a:lstStyle/>
        <a:p>
          <a:endParaRPr lang="nl-NL"/>
        </a:p>
      </dgm:t>
    </dgm:pt>
    <dgm:pt modelId="{A825E96F-8439-4E93-98F8-A2BADB38B0D8}" type="sibTrans" cxnId="{F2EB7EF3-D465-43C4-B75B-95A61C0112AE}">
      <dgm:prSet/>
      <dgm:spPr/>
      <dgm:t>
        <a:bodyPr/>
        <a:lstStyle/>
        <a:p>
          <a:endParaRPr lang="nl-NL"/>
        </a:p>
      </dgm:t>
    </dgm:pt>
    <dgm:pt modelId="{91E53B3E-251B-446B-90DF-200D8D83FD8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Partners </a:t>
          </a:r>
          <a:endParaRPr lang="nl-NL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67FD0DA7-08E1-47A1-9A74-DAB6B9349961}" type="sibTrans" cxnId="{0363C304-06A5-47C3-96A4-C587679A8DCD}">
      <dgm:prSet/>
      <dgm:spPr/>
      <dgm:t>
        <a:bodyPr/>
        <a:lstStyle/>
        <a:p>
          <a:endParaRPr lang="nl-NL"/>
        </a:p>
      </dgm:t>
    </dgm:pt>
    <dgm:pt modelId="{ECB26960-9C2A-48B5-A6B1-D8BB13E1B6CB}" type="parTrans" cxnId="{0363C304-06A5-47C3-96A4-C587679A8DCD}">
      <dgm:prSet/>
      <dgm:spPr/>
      <dgm:t>
        <a:bodyPr/>
        <a:lstStyle/>
        <a:p>
          <a:endParaRPr lang="nl-NL"/>
        </a:p>
      </dgm:t>
    </dgm:pt>
    <dgm:pt modelId="{4D3B2980-64EF-4CA2-9FC5-ED3AD4F83246}" type="asst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Creative incubator</a:t>
          </a:r>
          <a:endParaRPr lang="nl-NL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FB488D24-EE35-4540-B5BE-5707ECBEFD48}" type="parTrans" cxnId="{CD95018D-5B2A-462C-AED8-EFA2EC4C8471}">
      <dgm:prSet/>
      <dgm:spPr/>
      <dgm:t>
        <a:bodyPr/>
        <a:lstStyle/>
        <a:p>
          <a:endParaRPr lang="nl-NL"/>
        </a:p>
      </dgm:t>
    </dgm:pt>
    <dgm:pt modelId="{DB9F22EE-4913-4293-95F4-5EB653877C91}" type="sibTrans" cxnId="{CD95018D-5B2A-462C-AED8-EFA2EC4C8471}">
      <dgm:prSet/>
      <dgm:spPr/>
      <dgm:t>
        <a:bodyPr/>
        <a:lstStyle/>
        <a:p>
          <a:endParaRPr lang="nl-NL"/>
        </a:p>
      </dgm:t>
    </dgm:pt>
    <dgm:pt modelId="{F99B9122-6A60-402D-A5C1-FE9825749CEC}" type="pres">
      <dgm:prSet presAssocID="{CCB5301E-3D3E-4460-946D-8BA1ACE451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B7C50F-E050-4950-8A81-829257346A04}" type="pres">
      <dgm:prSet presAssocID="{EF2C2BEB-337F-4824-A4E7-07BF93DB4990}" presName="hierRoot1" presStyleCnt="0">
        <dgm:presLayoutVars>
          <dgm:hierBranch/>
        </dgm:presLayoutVars>
      </dgm:prSet>
      <dgm:spPr/>
    </dgm:pt>
    <dgm:pt modelId="{F065FBAC-536E-4100-BF70-6DA2D2771B4E}" type="pres">
      <dgm:prSet presAssocID="{EF2C2BEB-337F-4824-A4E7-07BF93DB4990}" presName="rootComposite1" presStyleCnt="0"/>
      <dgm:spPr/>
    </dgm:pt>
    <dgm:pt modelId="{69F193A2-55FA-49DB-B1A4-D9C604E9AC17}" type="pres">
      <dgm:prSet presAssocID="{EF2C2BEB-337F-4824-A4E7-07BF93DB4990}" presName="rootText1" presStyleLbl="node0" presStyleIdx="0" presStyleCnt="2" custLinFactNeighborX="-1963" custLinFactNeighborY="-380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487407-66DD-4313-A81B-717A1608C87D}" type="pres">
      <dgm:prSet presAssocID="{EF2C2BEB-337F-4824-A4E7-07BF93DB4990}" presName="rootConnector1" presStyleLbl="node1" presStyleIdx="0" presStyleCnt="0"/>
      <dgm:spPr/>
      <dgm:t>
        <a:bodyPr/>
        <a:lstStyle/>
        <a:p>
          <a:endParaRPr lang="nl-NL"/>
        </a:p>
      </dgm:t>
    </dgm:pt>
    <dgm:pt modelId="{B9F5E0B5-1FDE-4CA3-89AD-9F4C6C6A1A93}" type="pres">
      <dgm:prSet presAssocID="{EF2C2BEB-337F-4824-A4E7-07BF93DB4990}" presName="hierChild2" presStyleCnt="0"/>
      <dgm:spPr/>
    </dgm:pt>
    <dgm:pt modelId="{1380390D-4415-4AB3-A074-71230D110674}" type="pres">
      <dgm:prSet presAssocID="{303B5C19-CB37-41E1-9B69-C7147A25C607}" presName="Name35" presStyleLbl="parChTrans1D2" presStyleIdx="0" presStyleCnt="3"/>
      <dgm:spPr/>
      <dgm:t>
        <a:bodyPr/>
        <a:lstStyle/>
        <a:p>
          <a:endParaRPr lang="nl-NL"/>
        </a:p>
      </dgm:t>
    </dgm:pt>
    <dgm:pt modelId="{7AB7E0A0-8A87-4300-AE94-03631E6E552F}" type="pres">
      <dgm:prSet presAssocID="{9B8AE77F-A84C-4792-9457-C27C6E4C82A2}" presName="hierRoot2" presStyleCnt="0">
        <dgm:presLayoutVars>
          <dgm:hierBranch/>
        </dgm:presLayoutVars>
      </dgm:prSet>
      <dgm:spPr/>
    </dgm:pt>
    <dgm:pt modelId="{2C1AAE88-DACD-4115-8677-E7E0101FDB00}" type="pres">
      <dgm:prSet presAssocID="{9B8AE77F-A84C-4792-9457-C27C6E4C82A2}" presName="rootComposite" presStyleCnt="0"/>
      <dgm:spPr/>
    </dgm:pt>
    <dgm:pt modelId="{D416CE65-D307-4F6C-975A-96B5C96167B7}" type="pres">
      <dgm:prSet presAssocID="{9B8AE77F-A84C-4792-9457-C27C6E4C82A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05BAF46-102E-4CC3-A8A9-B987324EEEF2}" type="pres">
      <dgm:prSet presAssocID="{9B8AE77F-A84C-4792-9457-C27C6E4C82A2}" presName="rootConnector" presStyleLbl="node2" presStyleIdx="0" presStyleCnt="2"/>
      <dgm:spPr/>
      <dgm:t>
        <a:bodyPr/>
        <a:lstStyle/>
        <a:p>
          <a:endParaRPr lang="nl-NL"/>
        </a:p>
      </dgm:t>
    </dgm:pt>
    <dgm:pt modelId="{F1AFDC8D-037F-474D-B28C-48D2DA0868D6}" type="pres">
      <dgm:prSet presAssocID="{9B8AE77F-A84C-4792-9457-C27C6E4C82A2}" presName="hierChild4" presStyleCnt="0"/>
      <dgm:spPr/>
    </dgm:pt>
    <dgm:pt modelId="{4AFCEF05-8E3B-4B5C-8813-DA6A33FCDA27}" type="pres">
      <dgm:prSet presAssocID="{5C0E038A-4425-4EFB-9D10-87158D2F897D}" presName="Name35" presStyleLbl="parChTrans1D3" presStyleIdx="0" presStyleCnt="1"/>
      <dgm:spPr/>
      <dgm:t>
        <a:bodyPr/>
        <a:lstStyle/>
        <a:p>
          <a:endParaRPr lang="nl-NL"/>
        </a:p>
      </dgm:t>
    </dgm:pt>
    <dgm:pt modelId="{0E8D1E0B-476B-4669-83E2-33D65EA2706D}" type="pres">
      <dgm:prSet presAssocID="{6515EF78-434F-4472-BC21-40215328473A}" presName="hierRoot2" presStyleCnt="0">
        <dgm:presLayoutVars>
          <dgm:hierBranch val="init"/>
        </dgm:presLayoutVars>
      </dgm:prSet>
      <dgm:spPr/>
    </dgm:pt>
    <dgm:pt modelId="{B6486BD4-900D-463D-B3D7-6E2BC10765ED}" type="pres">
      <dgm:prSet presAssocID="{6515EF78-434F-4472-BC21-40215328473A}" presName="rootComposite" presStyleCnt="0"/>
      <dgm:spPr/>
    </dgm:pt>
    <dgm:pt modelId="{C1B7B75A-F67E-43BF-9963-3929157C3C44}" type="pres">
      <dgm:prSet presAssocID="{6515EF78-434F-4472-BC21-40215328473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1E81164-E2EE-42AC-89CF-124B69B0E639}" type="pres">
      <dgm:prSet presAssocID="{6515EF78-434F-4472-BC21-40215328473A}" presName="rootConnector" presStyleLbl="node3" presStyleIdx="0" presStyleCnt="1"/>
      <dgm:spPr/>
      <dgm:t>
        <a:bodyPr/>
        <a:lstStyle/>
        <a:p>
          <a:endParaRPr lang="nl-NL"/>
        </a:p>
      </dgm:t>
    </dgm:pt>
    <dgm:pt modelId="{DF1FED34-5650-44E1-B517-1D65DA39E8FE}" type="pres">
      <dgm:prSet presAssocID="{6515EF78-434F-4472-BC21-40215328473A}" presName="hierChild4" presStyleCnt="0"/>
      <dgm:spPr/>
    </dgm:pt>
    <dgm:pt modelId="{B44D9BCB-B3FB-4E9D-B2CE-CC66513F0E68}" type="pres">
      <dgm:prSet presAssocID="{6515EF78-434F-4472-BC21-40215328473A}" presName="hierChild5" presStyleCnt="0"/>
      <dgm:spPr/>
    </dgm:pt>
    <dgm:pt modelId="{ECC7933F-B2ED-4660-A02A-CF2A645261B6}" type="pres">
      <dgm:prSet presAssocID="{9B8AE77F-A84C-4792-9457-C27C6E4C82A2}" presName="hierChild5" presStyleCnt="0"/>
      <dgm:spPr/>
    </dgm:pt>
    <dgm:pt modelId="{6705B9CC-AAEF-4DE9-B065-2024B8F7317F}" type="pres">
      <dgm:prSet presAssocID="{9B6994DE-0589-4CA1-954C-ACC577DD4B30}" presName="Name35" presStyleLbl="parChTrans1D2" presStyleIdx="1" presStyleCnt="3"/>
      <dgm:spPr/>
      <dgm:t>
        <a:bodyPr/>
        <a:lstStyle/>
        <a:p>
          <a:endParaRPr lang="nl-NL"/>
        </a:p>
      </dgm:t>
    </dgm:pt>
    <dgm:pt modelId="{77013C14-895B-4FE8-803D-11028069F32A}" type="pres">
      <dgm:prSet presAssocID="{A194DF4D-D304-40AC-BC17-84B3904DFAE7}" presName="hierRoot2" presStyleCnt="0">
        <dgm:presLayoutVars>
          <dgm:hierBranch/>
        </dgm:presLayoutVars>
      </dgm:prSet>
      <dgm:spPr/>
    </dgm:pt>
    <dgm:pt modelId="{123900F1-2917-4ED4-BD94-201E4AA10F97}" type="pres">
      <dgm:prSet presAssocID="{A194DF4D-D304-40AC-BC17-84B3904DFAE7}" presName="rootComposite" presStyleCnt="0"/>
      <dgm:spPr/>
    </dgm:pt>
    <dgm:pt modelId="{35B455E3-9F27-44F3-9F2E-13185C8EAE00}" type="pres">
      <dgm:prSet presAssocID="{A194DF4D-D304-40AC-BC17-84B3904DFAE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1F7D10D-6EFF-4F50-87EE-0502B0AB164F}" type="pres">
      <dgm:prSet presAssocID="{A194DF4D-D304-40AC-BC17-84B3904DFAE7}" presName="rootConnector" presStyleLbl="node2" presStyleIdx="1" presStyleCnt="2"/>
      <dgm:spPr/>
      <dgm:t>
        <a:bodyPr/>
        <a:lstStyle/>
        <a:p>
          <a:endParaRPr lang="nl-NL"/>
        </a:p>
      </dgm:t>
    </dgm:pt>
    <dgm:pt modelId="{36715146-ED74-45C7-BF85-2F8DA800C7E0}" type="pres">
      <dgm:prSet presAssocID="{A194DF4D-D304-40AC-BC17-84B3904DFAE7}" presName="hierChild4" presStyleCnt="0"/>
      <dgm:spPr/>
    </dgm:pt>
    <dgm:pt modelId="{31D87B5E-9C23-4825-9D52-3688A63FFDB2}" type="pres">
      <dgm:prSet presAssocID="{A194DF4D-D304-40AC-BC17-84B3904DFAE7}" presName="hierChild5" presStyleCnt="0"/>
      <dgm:spPr/>
    </dgm:pt>
    <dgm:pt modelId="{8A57D7B0-877B-430A-B867-287173789780}" type="pres">
      <dgm:prSet presAssocID="{EF2C2BEB-337F-4824-A4E7-07BF93DB4990}" presName="hierChild3" presStyleCnt="0"/>
      <dgm:spPr/>
    </dgm:pt>
    <dgm:pt modelId="{84036DFD-BD7B-467A-A53E-5F252CEFFA34}" type="pres">
      <dgm:prSet presAssocID="{FB488D24-EE35-4540-B5BE-5707ECBEFD48}" presName="Name111" presStyleLbl="parChTrans1D2" presStyleIdx="2" presStyleCnt="3"/>
      <dgm:spPr/>
      <dgm:t>
        <a:bodyPr/>
        <a:lstStyle/>
        <a:p>
          <a:endParaRPr lang="nl-NL"/>
        </a:p>
      </dgm:t>
    </dgm:pt>
    <dgm:pt modelId="{0B536C69-C8D3-426E-B974-D06A4141BC5C}" type="pres">
      <dgm:prSet presAssocID="{4D3B2980-64EF-4CA2-9FC5-ED3AD4F83246}" presName="hierRoot3" presStyleCnt="0">
        <dgm:presLayoutVars>
          <dgm:hierBranch val="init"/>
        </dgm:presLayoutVars>
      </dgm:prSet>
      <dgm:spPr/>
    </dgm:pt>
    <dgm:pt modelId="{F930077A-E379-4254-AEE7-7A6BC13E0461}" type="pres">
      <dgm:prSet presAssocID="{4D3B2980-64EF-4CA2-9FC5-ED3AD4F83246}" presName="rootComposite3" presStyleCnt="0"/>
      <dgm:spPr/>
    </dgm:pt>
    <dgm:pt modelId="{7F681503-7D79-41DF-BCAE-7809B48BB041}" type="pres">
      <dgm:prSet presAssocID="{4D3B2980-64EF-4CA2-9FC5-ED3AD4F8324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C17BB96-2070-41F4-8F52-43D322F7667D}" type="pres">
      <dgm:prSet presAssocID="{4D3B2980-64EF-4CA2-9FC5-ED3AD4F83246}" presName="rootConnector3" presStyleLbl="asst1" presStyleIdx="0" presStyleCnt="1"/>
      <dgm:spPr/>
      <dgm:t>
        <a:bodyPr/>
        <a:lstStyle/>
        <a:p>
          <a:endParaRPr lang="nl-NL"/>
        </a:p>
      </dgm:t>
    </dgm:pt>
    <dgm:pt modelId="{6D705D20-262A-47DF-ABDD-74959AE25D13}" type="pres">
      <dgm:prSet presAssocID="{4D3B2980-64EF-4CA2-9FC5-ED3AD4F83246}" presName="hierChild6" presStyleCnt="0"/>
      <dgm:spPr/>
    </dgm:pt>
    <dgm:pt modelId="{6486D71D-2C14-4B6E-8CF7-AE1340D2B438}" type="pres">
      <dgm:prSet presAssocID="{4D3B2980-64EF-4CA2-9FC5-ED3AD4F83246}" presName="hierChild7" presStyleCnt="0"/>
      <dgm:spPr/>
    </dgm:pt>
    <dgm:pt modelId="{62627858-C66E-4E48-88FF-17D0A81D8A4E}" type="pres">
      <dgm:prSet presAssocID="{91E53B3E-251B-446B-90DF-200D8D83FD8A}" presName="hierRoot1" presStyleCnt="0">
        <dgm:presLayoutVars>
          <dgm:hierBranch val="init"/>
        </dgm:presLayoutVars>
      </dgm:prSet>
      <dgm:spPr/>
    </dgm:pt>
    <dgm:pt modelId="{E1759A43-5C4B-4BE2-A62D-7EB80771E018}" type="pres">
      <dgm:prSet presAssocID="{91E53B3E-251B-446B-90DF-200D8D83FD8A}" presName="rootComposite1" presStyleCnt="0"/>
      <dgm:spPr/>
    </dgm:pt>
    <dgm:pt modelId="{95A3FC91-06E1-40C9-B836-740030FAE277}" type="pres">
      <dgm:prSet presAssocID="{91E53B3E-251B-446B-90DF-200D8D83FD8A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A4E2E26-FF9E-4FAF-B8EA-3D9ED0D314AE}" type="pres">
      <dgm:prSet presAssocID="{91E53B3E-251B-446B-90DF-200D8D83FD8A}" presName="rootConnector1" presStyleLbl="node1" presStyleIdx="0" presStyleCnt="0"/>
      <dgm:spPr/>
      <dgm:t>
        <a:bodyPr/>
        <a:lstStyle/>
        <a:p>
          <a:endParaRPr lang="nl-NL"/>
        </a:p>
      </dgm:t>
    </dgm:pt>
    <dgm:pt modelId="{3AC980B4-0F1B-40BB-8BBF-2858658C3D74}" type="pres">
      <dgm:prSet presAssocID="{91E53B3E-251B-446B-90DF-200D8D83FD8A}" presName="hierChild2" presStyleCnt="0"/>
      <dgm:spPr/>
    </dgm:pt>
    <dgm:pt modelId="{3EBC1FE9-0B9E-416E-B550-42B51071D81E}" type="pres">
      <dgm:prSet presAssocID="{91E53B3E-251B-446B-90DF-200D8D83FD8A}" presName="hierChild3" presStyleCnt="0"/>
      <dgm:spPr/>
    </dgm:pt>
  </dgm:ptLst>
  <dgm:cxnLst>
    <dgm:cxn modelId="{744A5B33-2B0D-405E-A450-9D9A4C6E88F6}" type="presOf" srcId="{6515EF78-434F-4472-BC21-40215328473A}" destId="{C1B7B75A-F67E-43BF-9963-3929157C3C44}" srcOrd="0" destOrd="0" presId="urn:microsoft.com/office/officeart/2005/8/layout/orgChart1"/>
    <dgm:cxn modelId="{7093C1E6-823E-4F84-9F09-D06EAE9D3EA4}" type="presOf" srcId="{4D3B2980-64EF-4CA2-9FC5-ED3AD4F83246}" destId="{7F681503-7D79-41DF-BCAE-7809B48BB041}" srcOrd="0" destOrd="0" presId="urn:microsoft.com/office/officeart/2005/8/layout/orgChart1"/>
    <dgm:cxn modelId="{6858CBD7-9C44-475D-9406-0BD7CB537BD7}" type="presOf" srcId="{9B8AE77F-A84C-4792-9457-C27C6E4C82A2}" destId="{D416CE65-D307-4F6C-975A-96B5C96167B7}" srcOrd="0" destOrd="0" presId="urn:microsoft.com/office/officeart/2005/8/layout/orgChart1"/>
    <dgm:cxn modelId="{27F6DACE-19D2-4121-BB19-6514B0942C75}" srcId="{EF2C2BEB-337F-4824-A4E7-07BF93DB4990}" destId="{9B8AE77F-A84C-4792-9457-C27C6E4C82A2}" srcOrd="0" destOrd="0" parTransId="{303B5C19-CB37-41E1-9B69-C7147A25C607}" sibTransId="{79734C26-84EA-4A8E-BDD6-B11893A07E8F}"/>
    <dgm:cxn modelId="{AAA01B90-E73F-4577-AF0F-6F49BC7E0DDA}" type="presOf" srcId="{A194DF4D-D304-40AC-BC17-84B3904DFAE7}" destId="{11F7D10D-6EFF-4F50-87EE-0502B0AB164F}" srcOrd="1" destOrd="0" presId="urn:microsoft.com/office/officeart/2005/8/layout/orgChart1"/>
    <dgm:cxn modelId="{6E08C5E5-C50E-41E7-81D3-63FABFD10C37}" type="presOf" srcId="{91E53B3E-251B-446B-90DF-200D8D83FD8A}" destId="{95A3FC91-06E1-40C9-B836-740030FAE277}" srcOrd="0" destOrd="0" presId="urn:microsoft.com/office/officeart/2005/8/layout/orgChart1"/>
    <dgm:cxn modelId="{F2EB7EF3-D465-43C4-B75B-95A61C0112AE}" srcId="{9B8AE77F-A84C-4792-9457-C27C6E4C82A2}" destId="{6515EF78-434F-4472-BC21-40215328473A}" srcOrd="0" destOrd="0" parTransId="{5C0E038A-4425-4EFB-9D10-87158D2F897D}" sibTransId="{A825E96F-8439-4E93-98F8-A2BADB38B0D8}"/>
    <dgm:cxn modelId="{B81F5721-92EF-4593-A777-AF92A6C871A3}" type="presOf" srcId="{FB488D24-EE35-4540-B5BE-5707ECBEFD48}" destId="{84036DFD-BD7B-467A-A53E-5F252CEFFA34}" srcOrd="0" destOrd="0" presId="urn:microsoft.com/office/officeart/2005/8/layout/orgChart1"/>
    <dgm:cxn modelId="{E2F49848-D810-4245-B9C3-EB61CBE6909E}" type="presOf" srcId="{EF2C2BEB-337F-4824-A4E7-07BF93DB4990}" destId="{69F193A2-55FA-49DB-B1A4-D9C604E9AC17}" srcOrd="0" destOrd="0" presId="urn:microsoft.com/office/officeart/2005/8/layout/orgChart1"/>
    <dgm:cxn modelId="{6335381B-CFAC-400E-8178-322B28D01ED2}" type="presOf" srcId="{9B8AE77F-A84C-4792-9457-C27C6E4C82A2}" destId="{105BAF46-102E-4CC3-A8A9-B987324EEEF2}" srcOrd="1" destOrd="0" presId="urn:microsoft.com/office/officeart/2005/8/layout/orgChart1"/>
    <dgm:cxn modelId="{39413000-EFC8-4803-BC4E-525A694C7E5D}" type="presOf" srcId="{4D3B2980-64EF-4CA2-9FC5-ED3AD4F83246}" destId="{BC17BB96-2070-41F4-8F52-43D322F7667D}" srcOrd="1" destOrd="0" presId="urn:microsoft.com/office/officeart/2005/8/layout/orgChart1"/>
    <dgm:cxn modelId="{9682B037-DE38-4DDD-894E-5E7E158482BE}" type="presOf" srcId="{91E53B3E-251B-446B-90DF-200D8D83FD8A}" destId="{9A4E2E26-FF9E-4FAF-B8EA-3D9ED0D314AE}" srcOrd="1" destOrd="0" presId="urn:microsoft.com/office/officeart/2005/8/layout/orgChart1"/>
    <dgm:cxn modelId="{410DA3C0-E989-47CF-81DE-1255D831462D}" type="presOf" srcId="{5C0E038A-4425-4EFB-9D10-87158D2F897D}" destId="{4AFCEF05-8E3B-4B5C-8813-DA6A33FCDA27}" srcOrd="0" destOrd="0" presId="urn:microsoft.com/office/officeart/2005/8/layout/orgChart1"/>
    <dgm:cxn modelId="{CD95018D-5B2A-462C-AED8-EFA2EC4C8471}" srcId="{EF2C2BEB-337F-4824-A4E7-07BF93DB4990}" destId="{4D3B2980-64EF-4CA2-9FC5-ED3AD4F83246}" srcOrd="2" destOrd="0" parTransId="{FB488D24-EE35-4540-B5BE-5707ECBEFD48}" sibTransId="{DB9F22EE-4913-4293-95F4-5EB653877C91}"/>
    <dgm:cxn modelId="{D30792E3-083B-467A-BDED-A618AB15D804}" type="presOf" srcId="{303B5C19-CB37-41E1-9B69-C7147A25C607}" destId="{1380390D-4415-4AB3-A074-71230D110674}" srcOrd="0" destOrd="0" presId="urn:microsoft.com/office/officeart/2005/8/layout/orgChart1"/>
    <dgm:cxn modelId="{49B823B6-EB82-4069-A7B4-A0A4288C768E}" type="presOf" srcId="{6515EF78-434F-4472-BC21-40215328473A}" destId="{A1E81164-E2EE-42AC-89CF-124B69B0E639}" srcOrd="1" destOrd="0" presId="urn:microsoft.com/office/officeart/2005/8/layout/orgChart1"/>
    <dgm:cxn modelId="{3A8D0430-B524-4C96-A968-0339190DD107}" srcId="{CCB5301E-3D3E-4460-946D-8BA1ACE4516D}" destId="{EF2C2BEB-337F-4824-A4E7-07BF93DB4990}" srcOrd="0" destOrd="0" parTransId="{E285423E-417A-4CA3-A852-14D50C14ABCD}" sibTransId="{12B7B961-F046-43B7-B726-0F5DCECA89A4}"/>
    <dgm:cxn modelId="{50E28469-7B7F-4DAA-A0CE-F8AE5499B9BA}" type="presOf" srcId="{EF2C2BEB-337F-4824-A4E7-07BF93DB4990}" destId="{9D487407-66DD-4313-A81B-717A1608C87D}" srcOrd="1" destOrd="0" presId="urn:microsoft.com/office/officeart/2005/8/layout/orgChart1"/>
    <dgm:cxn modelId="{D8127D33-9F15-4F4C-9CF0-4C5E36FAD267}" srcId="{EF2C2BEB-337F-4824-A4E7-07BF93DB4990}" destId="{A194DF4D-D304-40AC-BC17-84B3904DFAE7}" srcOrd="1" destOrd="0" parTransId="{9B6994DE-0589-4CA1-954C-ACC577DD4B30}" sibTransId="{01029F76-205D-4BD0-9B0A-13F3E92E9880}"/>
    <dgm:cxn modelId="{E7DFB0B5-B8B7-4867-8111-6B991DD3C0ED}" type="presOf" srcId="{CCB5301E-3D3E-4460-946D-8BA1ACE4516D}" destId="{F99B9122-6A60-402D-A5C1-FE9825749CEC}" srcOrd="0" destOrd="0" presId="urn:microsoft.com/office/officeart/2005/8/layout/orgChart1"/>
    <dgm:cxn modelId="{0363C304-06A5-47C3-96A4-C587679A8DCD}" srcId="{CCB5301E-3D3E-4460-946D-8BA1ACE4516D}" destId="{91E53B3E-251B-446B-90DF-200D8D83FD8A}" srcOrd="1" destOrd="0" parTransId="{ECB26960-9C2A-48B5-A6B1-D8BB13E1B6CB}" sibTransId="{67FD0DA7-08E1-47A1-9A74-DAB6B9349961}"/>
    <dgm:cxn modelId="{C46CB1C7-D139-4E12-BCD7-08F1FB482A64}" type="presOf" srcId="{A194DF4D-D304-40AC-BC17-84B3904DFAE7}" destId="{35B455E3-9F27-44F3-9F2E-13185C8EAE00}" srcOrd="0" destOrd="0" presId="urn:microsoft.com/office/officeart/2005/8/layout/orgChart1"/>
    <dgm:cxn modelId="{23212FA0-8502-4A80-964B-CF35143EC99D}" type="presOf" srcId="{9B6994DE-0589-4CA1-954C-ACC577DD4B30}" destId="{6705B9CC-AAEF-4DE9-B065-2024B8F7317F}" srcOrd="0" destOrd="0" presId="urn:microsoft.com/office/officeart/2005/8/layout/orgChart1"/>
    <dgm:cxn modelId="{88442428-F7EB-4A51-9B7A-703F0128511B}" type="presParOf" srcId="{F99B9122-6A60-402D-A5C1-FE9825749CEC}" destId="{F0B7C50F-E050-4950-8A81-829257346A04}" srcOrd="0" destOrd="0" presId="urn:microsoft.com/office/officeart/2005/8/layout/orgChart1"/>
    <dgm:cxn modelId="{38EB06CC-BDD3-4BC2-870A-3ED3C0CFB63B}" type="presParOf" srcId="{F0B7C50F-E050-4950-8A81-829257346A04}" destId="{F065FBAC-536E-4100-BF70-6DA2D2771B4E}" srcOrd="0" destOrd="0" presId="urn:microsoft.com/office/officeart/2005/8/layout/orgChart1"/>
    <dgm:cxn modelId="{A8F3D526-6D97-4636-A217-1A1DB6858E49}" type="presParOf" srcId="{F065FBAC-536E-4100-BF70-6DA2D2771B4E}" destId="{69F193A2-55FA-49DB-B1A4-D9C604E9AC17}" srcOrd="0" destOrd="0" presId="urn:microsoft.com/office/officeart/2005/8/layout/orgChart1"/>
    <dgm:cxn modelId="{E89B628A-0702-4132-81F6-73B147B9FDD9}" type="presParOf" srcId="{F065FBAC-536E-4100-BF70-6DA2D2771B4E}" destId="{9D487407-66DD-4313-A81B-717A1608C87D}" srcOrd="1" destOrd="0" presId="urn:microsoft.com/office/officeart/2005/8/layout/orgChart1"/>
    <dgm:cxn modelId="{94580002-349D-4C08-8C8C-66232BB3AEFE}" type="presParOf" srcId="{F0B7C50F-E050-4950-8A81-829257346A04}" destId="{B9F5E0B5-1FDE-4CA3-89AD-9F4C6C6A1A93}" srcOrd="1" destOrd="0" presId="urn:microsoft.com/office/officeart/2005/8/layout/orgChart1"/>
    <dgm:cxn modelId="{6284BE29-A8AA-42F5-8A89-453DB0CA337B}" type="presParOf" srcId="{B9F5E0B5-1FDE-4CA3-89AD-9F4C6C6A1A93}" destId="{1380390D-4415-4AB3-A074-71230D110674}" srcOrd="0" destOrd="0" presId="urn:microsoft.com/office/officeart/2005/8/layout/orgChart1"/>
    <dgm:cxn modelId="{725CC576-3348-4733-8254-688CEC37E9CB}" type="presParOf" srcId="{B9F5E0B5-1FDE-4CA3-89AD-9F4C6C6A1A93}" destId="{7AB7E0A0-8A87-4300-AE94-03631E6E552F}" srcOrd="1" destOrd="0" presId="urn:microsoft.com/office/officeart/2005/8/layout/orgChart1"/>
    <dgm:cxn modelId="{30D6CE05-883C-4B85-9697-0CCE4C3C1C65}" type="presParOf" srcId="{7AB7E0A0-8A87-4300-AE94-03631E6E552F}" destId="{2C1AAE88-DACD-4115-8677-E7E0101FDB00}" srcOrd="0" destOrd="0" presId="urn:microsoft.com/office/officeart/2005/8/layout/orgChart1"/>
    <dgm:cxn modelId="{03003FB2-4CC5-4A5E-A81E-9650BA3E60B2}" type="presParOf" srcId="{2C1AAE88-DACD-4115-8677-E7E0101FDB00}" destId="{D416CE65-D307-4F6C-975A-96B5C96167B7}" srcOrd="0" destOrd="0" presId="urn:microsoft.com/office/officeart/2005/8/layout/orgChart1"/>
    <dgm:cxn modelId="{E1959410-7BC4-47C3-9D82-75CF3EFA60D0}" type="presParOf" srcId="{2C1AAE88-DACD-4115-8677-E7E0101FDB00}" destId="{105BAF46-102E-4CC3-A8A9-B987324EEEF2}" srcOrd="1" destOrd="0" presId="urn:microsoft.com/office/officeart/2005/8/layout/orgChart1"/>
    <dgm:cxn modelId="{A8909582-A182-4DC5-9F4B-C67B8A730D4E}" type="presParOf" srcId="{7AB7E0A0-8A87-4300-AE94-03631E6E552F}" destId="{F1AFDC8D-037F-474D-B28C-48D2DA0868D6}" srcOrd="1" destOrd="0" presId="urn:microsoft.com/office/officeart/2005/8/layout/orgChart1"/>
    <dgm:cxn modelId="{A94081B7-5FC2-4412-B127-942373471DEF}" type="presParOf" srcId="{F1AFDC8D-037F-474D-B28C-48D2DA0868D6}" destId="{4AFCEF05-8E3B-4B5C-8813-DA6A33FCDA27}" srcOrd="0" destOrd="0" presId="urn:microsoft.com/office/officeart/2005/8/layout/orgChart1"/>
    <dgm:cxn modelId="{A9BFBF61-B2B8-41D3-9A6E-BA51AD6957D8}" type="presParOf" srcId="{F1AFDC8D-037F-474D-B28C-48D2DA0868D6}" destId="{0E8D1E0B-476B-4669-83E2-33D65EA2706D}" srcOrd="1" destOrd="0" presId="urn:microsoft.com/office/officeart/2005/8/layout/orgChart1"/>
    <dgm:cxn modelId="{D771AC46-38CA-49A2-886F-1F9BC52E43F8}" type="presParOf" srcId="{0E8D1E0B-476B-4669-83E2-33D65EA2706D}" destId="{B6486BD4-900D-463D-B3D7-6E2BC10765ED}" srcOrd="0" destOrd="0" presId="urn:microsoft.com/office/officeart/2005/8/layout/orgChart1"/>
    <dgm:cxn modelId="{B49F790D-BDE8-45E9-A64E-84C1FCF01C80}" type="presParOf" srcId="{B6486BD4-900D-463D-B3D7-6E2BC10765ED}" destId="{C1B7B75A-F67E-43BF-9963-3929157C3C44}" srcOrd="0" destOrd="0" presId="urn:microsoft.com/office/officeart/2005/8/layout/orgChart1"/>
    <dgm:cxn modelId="{77AD6424-CC87-4C09-94B2-2A7A87E776D1}" type="presParOf" srcId="{B6486BD4-900D-463D-B3D7-6E2BC10765ED}" destId="{A1E81164-E2EE-42AC-89CF-124B69B0E639}" srcOrd="1" destOrd="0" presId="urn:microsoft.com/office/officeart/2005/8/layout/orgChart1"/>
    <dgm:cxn modelId="{7F6A6E64-A3CF-42E6-881C-E035F1933C67}" type="presParOf" srcId="{0E8D1E0B-476B-4669-83E2-33D65EA2706D}" destId="{DF1FED34-5650-44E1-B517-1D65DA39E8FE}" srcOrd="1" destOrd="0" presId="urn:microsoft.com/office/officeart/2005/8/layout/orgChart1"/>
    <dgm:cxn modelId="{7512C7C6-9925-4515-AEF6-3C8768FA213B}" type="presParOf" srcId="{0E8D1E0B-476B-4669-83E2-33D65EA2706D}" destId="{B44D9BCB-B3FB-4E9D-B2CE-CC66513F0E68}" srcOrd="2" destOrd="0" presId="urn:microsoft.com/office/officeart/2005/8/layout/orgChart1"/>
    <dgm:cxn modelId="{E34BEC2C-7D1E-42A8-8310-43E6B26876AB}" type="presParOf" srcId="{7AB7E0A0-8A87-4300-AE94-03631E6E552F}" destId="{ECC7933F-B2ED-4660-A02A-CF2A645261B6}" srcOrd="2" destOrd="0" presId="urn:microsoft.com/office/officeart/2005/8/layout/orgChart1"/>
    <dgm:cxn modelId="{E74C9BC7-E58B-49B6-BF6F-9DE2BD2F6563}" type="presParOf" srcId="{B9F5E0B5-1FDE-4CA3-89AD-9F4C6C6A1A93}" destId="{6705B9CC-AAEF-4DE9-B065-2024B8F7317F}" srcOrd="2" destOrd="0" presId="urn:microsoft.com/office/officeart/2005/8/layout/orgChart1"/>
    <dgm:cxn modelId="{FE1DEBBD-01DD-4079-B24E-5AA6CAAFDE9E}" type="presParOf" srcId="{B9F5E0B5-1FDE-4CA3-89AD-9F4C6C6A1A93}" destId="{77013C14-895B-4FE8-803D-11028069F32A}" srcOrd="3" destOrd="0" presId="urn:microsoft.com/office/officeart/2005/8/layout/orgChart1"/>
    <dgm:cxn modelId="{1F822E42-516E-4BE7-AD55-1B8265A8D5EE}" type="presParOf" srcId="{77013C14-895B-4FE8-803D-11028069F32A}" destId="{123900F1-2917-4ED4-BD94-201E4AA10F97}" srcOrd="0" destOrd="0" presId="urn:microsoft.com/office/officeart/2005/8/layout/orgChart1"/>
    <dgm:cxn modelId="{1AD21829-EE0A-4E93-A006-2D8E6810860B}" type="presParOf" srcId="{123900F1-2917-4ED4-BD94-201E4AA10F97}" destId="{35B455E3-9F27-44F3-9F2E-13185C8EAE00}" srcOrd="0" destOrd="0" presId="urn:microsoft.com/office/officeart/2005/8/layout/orgChart1"/>
    <dgm:cxn modelId="{80E45670-8854-43F0-A1C3-A6F8BB1077A2}" type="presParOf" srcId="{123900F1-2917-4ED4-BD94-201E4AA10F97}" destId="{11F7D10D-6EFF-4F50-87EE-0502B0AB164F}" srcOrd="1" destOrd="0" presId="urn:microsoft.com/office/officeart/2005/8/layout/orgChart1"/>
    <dgm:cxn modelId="{FC2F9D71-0E67-468C-9BE4-C72873BA7983}" type="presParOf" srcId="{77013C14-895B-4FE8-803D-11028069F32A}" destId="{36715146-ED74-45C7-BF85-2F8DA800C7E0}" srcOrd="1" destOrd="0" presId="urn:microsoft.com/office/officeart/2005/8/layout/orgChart1"/>
    <dgm:cxn modelId="{DAF4739A-9F8B-4C1A-8777-7B6C507FA777}" type="presParOf" srcId="{77013C14-895B-4FE8-803D-11028069F32A}" destId="{31D87B5E-9C23-4825-9D52-3688A63FFDB2}" srcOrd="2" destOrd="0" presId="urn:microsoft.com/office/officeart/2005/8/layout/orgChart1"/>
    <dgm:cxn modelId="{48A9E977-C5AE-409B-A443-3D2C930182E9}" type="presParOf" srcId="{F0B7C50F-E050-4950-8A81-829257346A04}" destId="{8A57D7B0-877B-430A-B867-287173789780}" srcOrd="2" destOrd="0" presId="urn:microsoft.com/office/officeart/2005/8/layout/orgChart1"/>
    <dgm:cxn modelId="{3753207A-9971-4E24-B978-02F7A92001B6}" type="presParOf" srcId="{8A57D7B0-877B-430A-B867-287173789780}" destId="{84036DFD-BD7B-467A-A53E-5F252CEFFA34}" srcOrd="0" destOrd="0" presId="urn:microsoft.com/office/officeart/2005/8/layout/orgChart1"/>
    <dgm:cxn modelId="{BA7E13D1-9A48-4046-9ACD-BA64BACA4870}" type="presParOf" srcId="{8A57D7B0-877B-430A-B867-287173789780}" destId="{0B536C69-C8D3-426E-B974-D06A4141BC5C}" srcOrd="1" destOrd="0" presId="urn:microsoft.com/office/officeart/2005/8/layout/orgChart1"/>
    <dgm:cxn modelId="{ED695F4F-4459-443F-9212-9FC859892BFF}" type="presParOf" srcId="{0B536C69-C8D3-426E-B974-D06A4141BC5C}" destId="{F930077A-E379-4254-AEE7-7A6BC13E0461}" srcOrd="0" destOrd="0" presId="urn:microsoft.com/office/officeart/2005/8/layout/orgChart1"/>
    <dgm:cxn modelId="{8E6BBDB1-E069-4785-B9D7-428FFDF53D0F}" type="presParOf" srcId="{F930077A-E379-4254-AEE7-7A6BC13E0461}" destId="{7F681503-7D79-41DF-BCAE-7809B48BB041}" srcOrd="0" destOrd="0" presId="urn:microsoft.com/office/officeart/2005/8/layout/orgChart1"/>
    <dgm:cxn modelId="{D560DBCD-F36E-42B1-AED1-4187026AFD0C}" type="presParOf" srcId="{F930077A-E379-4254-AEE7-7A6BC13E0461}" destId="{BC17BB96-2070-41F4-8F52-43D322F7667D}" srcOrd="1" destOrd="0" presId="urn:microsoft.com/office/officeart/2005/8/layout/orgChart1"/>
    <dgm:cxn modelId="{C6068B82-DD95-4584-8FFA-0DE088BDFA99}" type="presParOf" srcId="{0B536C69-C8D3-426E-B974-D06A4141BC5C}" destId="{6D705D20-262A-47DF-ABDD-74959AE25D13}" srcOrd="1" destOrd="0" presId="urn:microsoft.com/office/officeart/2005/8/layout/orgChart1"/>
    <dgm:cxn modelId="{E5F6D95D-676F-4752-992B-2413FCA28913}" type="presParOf" srcId="{0B536C69-C8D3-426E-B974-D06A4141BC5C}" destId="{6486D71D-2C14-4B6E-8CF7-AE1340D2B438}" srcOrd="2" destOrd="0" presId="urn:microsoft.com/office/officeart/2005/8/layout/orgChart1"/>
    <dgm:cxn modelId="{D4BD936F-BC1A-4680-807E-45D47DAD65F4}" type="presParOf" srcId="{F99B9122-6A60-402D-A5C1-FE9825749CEC}" destId="{62627858-C66E-4E48-88FF-17D0A81D8A4E}" srcOrd="1" destOrd="0" presId="urn:microsoft.com/office/officeart/2005/8/layout/orgChart1"/>
    <dgm:cxn modelId="{02C1FBBF-DCBC-473B-918B-C41B201BF7C1}" type="presParOf" srcId="{62627858-C66E-4E48-88FF-17D0A81D8A4E}" destId="{E1759A43-5C4B-4BE2-A62D-7EB80771E018}" srcOrd="0" destOrd="0" presId="urn:microsoft.com/office/officeart/2005/8/layout/orgChart1"/>
    <dgm:cxn modelId="{CACE5328-43BC-4DE5-B2AD-921582609A2F}" type="presParOf" srcId="{E1759A43-5C4B-4BE2-A62D-7EB80771E018}" destId="{95A3FC91-06E1-40C9-B836-740030FAE277}" srcOrd="0" destOrd="0" presId="urn:microsoft.com/office/officeart/2005/8/layout/orgChart1"/>
    <dgm:cxn modelId="{A28516B6-CC41-4489-ACD3-25B3F218B514}" type="presParOf" srcId="{E1759A43-5C4B-4BE2-A62D-7EB80771E018}" destId="{9A4E2E26-FF9E-4FAF-B8EA-3D9ED0D314AE}" srcOrd="1" destOrd="0" presId="urn:microsoft.com/office/officeart/2005/8/layout/orgChart1"/>
    <dgm:cxn modelId="{2EDF301E-D211-4CC1-A685-76D2E64B0094}" type="presParOf" srcId="{62627858-C66E-4E48-88FF-17D0A81D8A4E}" destId="{3AC980B4-0F1B-40BB-8BBF-2858658C3D74}" srcOrd="1" destOrd="0" presId="urn:microsoft.com/office/officeart/2005/8/layout/orgChart1"/>
    <dgm:cxn modelId="{1928E7CC-CFB1-48FA-B85B-EBFC558EB2C5}" type="presParOf" srcId="{62627858-C66E-4E48-88FF-17D0A81D8A4E}" destId="{3EBC1FE9-0B9E-416E-B550-42B51071D8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5301E-3D3E-4460-946D-8BA1ACE451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EEB8EA6-A0F0-4CC8-903F-92FFC64D6C4B}">
      <dgm:prSet/>
      <dgm:spPr/>
      <dgm:t>
        <a:bodyPr/>
        <a:lstStyle/>
        <a:p>
          <a:r>
            <a:rPr lang="en-US" dirty="0" smtClean="0"/>
            <a:t>Knowledge </a:t>
          </a:r>
          <a:r>
            <a:rPr lang="en-US" dirty="0" err="1" smtClean="0"/>
            <a:t>centres</a:t>
          </a:r>
          <a:r>
            <a:rPr lang="en-US" dirty="0" smtClean="0"/>
            <a:t> for vocational education</a:t>
          </a:r>
          <a:endParaRPr lang="nl-NL" dirty="0"/>
        </a:p>
      </dgm:t>
    </dgm:pt>
    <dgm:pt modelId="{5DC6E164-CE99-49A6-AE07-B3CF7989CC63}" type="parTrans" cxnId="{EC33BAFD-8E6D-44EF-A314-1BD64FC991E4}">
      <dgm:prSet/>
      <dgm:spPr/>
      <dgm:t>
        <a:bodyPr/>
        <a:lstStyle/>
        <a:p>
          <a:endParaRPr lang="nl-NL"/>
        </a:p>
      </dgm:t>
    </dgm:pt>
    <dgm:pt modelId="{89567726-C459-4544-B4F4-8F5DEA715A39}" type="sibTrans" cxnId="{EC33BAFD-8E6D-44EF-A314-1BD64FC991E4}">
      <dgm:prSet/>
      <dgm:spPr/>
      <dgm:t>
        <a:bodyPr/>
        <a:lstStyle/>
        <a:p>
          <a:endParaRPr lang="nl-NL"/>
        </a:p>
      </dgm:t>
    </dgm:pt>
    <dgm:pt modelId="{EF2C2BEB-337F-4824-A4E7-07BF93DB49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Educational manager The Way Up</a:t>
          </a:r>
        </a:p>
      </dgm:t>
    </dgm:pt>
    <dgm:pt modelId="{12B7B961-F046-43B7-B726-0F5DCECA89A4}" type="sibTrans" cxnId="{3A8D0430-B524-4C96-A968-0339190DD107}">
      <dgm:prSet/>
      <dgm:spPr/>
      <dgm:t>
        <a:bodyPr/>
        <a:lstStyle/>
        <a:p>
          <a:endParaRPr lang="nl-NL"/>
        </a:p>
      </dgm:t>
    </dgm:pt>
    <dgm:pt modelId="{E285423E-417A-4CA3-A852-14D50C14ABCD}" type="parTrans" cxnId="{3A8D0430-B524-4C96-A968-0339190DD107}">
      <dgm:prSet/>
      <dgm:spPr/>
      <dgm:t>
        <a:bodyPr/>
        <a:lstStyle/>
        <a:p>
          <a:endParaRPr lang="nl-NL"/>
        </a:p>
      </dgm:t>
    </dgm:pt>
    <dgm:pt modelId="{9B8AE77F-A84C-4792-9457-C27C6E4C82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trainees facility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hospitality </a:t>
          </a:r>
        </a:p>
      </dgm:t>
    </dgm:pt>
    <dgm:pt modelId="{79734C26-84EA-4A8E-BDD6-B11893A07E8F}" type="sibTrans" cxnId="{27F6DACE-19D2-4121-BB19-6514B0942C75}">
      <dgm:prSet/>
      <dgm:spPr/>
      <dgm:t>
        <a:bodyPr/>
        <a:lstStyle/>
        <a:p>
          <a:endParaRPr lang="nl-NL"/>
        </a:p>
      </dgm:t>
    </dgm:pt>
    <dgm:pt modelId="{303B5C19-CB37-41E1-9B69-C7147A25C607}" type="parTrans" cxnId="{27F6DACE-19D2-4121-BB19-6514B0942C75}">
      <dgm:prSet/>
      <dgm:spPr/>
      <dgm:t>
        <a:bodyPr/>
        <a:lstStyle/>
        <a:p>
          <a:endParaRPr lang="nl-NL"/>
        </a:p>
      </dgm:t>
    </dgm:pt>
    <dgm:pt modelId="{91E53B3E-251B-446B-90DF-200D8D83FD8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Partners educational institutions</a:t>
          </a:r>
          <a:endParaRPr lang="nl-NL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67FD0DA7-08E1-47A1-9A74-DAB6B9349961}" type="sibTrans" cxnId="{0363C304-06A5-47C3-96A4-C587679A8DCD}">
      <dgm:prSet/>
      <dgm:spPr/>
      <dgm:t>
        <a:bodyPr/>
        <a:lstStyle/>
        <a:p>
          <a:endParaRPr lang="nl-NL"/>
        </a:p>
      </dgm:t>
    </dgm:pt>
    <dgm:pt modelId="{ECB26960-9C2A-48B5-A6B1-D8BB13E1B6CB}" type="parTrans" cxnId="{0363C304-06A5-47C3-96A4-C587679A8DCD}">
      <dgm:prSet/>
      <dgm:spPr/>
      <dgm:t>
        <a:bodyPr/>
        <a:lstStyle/>
        <a:p>
          <a:endParaRPr lang="nl-NL"/>
        </a:p>
      </dgm:t>
    </dgm:pt>
    <dgm:pt modelId="{4D3B2980-64EF-4CA2-9FC5-ED3AD4F83246}" type="asst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Practice supervisors</a:t>
          </a:r>
          <a:endParaRPr lang="nl-NL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DB9F22EE-4913-4293-95F4-5EB653877C91}" type="sibTrans" cxnId="{CD95018D-5B2A-462C-AED8-EFA2EC4C8471}">
      <dgm:prSet/>
      <dgm:spPr/>
      <dgm:t>
        <a:bodyPr/>
        <a:lstStyle/>
        <a:p>
          <a:endParaRPr lang="nl-NL"/>
        </a:p>
      </dgm:t>
    </dgm:pt>
    <dgm:pt modelId="{FB488D24-EE35-4540-B5BE-5707ECBEFD48}" type="parTrans" cxnId="{CD95018D-5B2A-462C-AED8-EFA2EC4C8471}">
      <dgm:prSet/>
      <dgm:spPr/>
      <dgm:t>
        <a:bodyPr/>
        <a:lstStyle/>
        <a:p>
          <a:endParaRPr lang="nl-NL"/>
        </a:p>
      </dgm:t>
    </dgm:pt>
    <dgm:pt modelId="{A194DF4D-D304-40AC-BC17-84B3904DFA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trainees 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event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organising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ndalus" pitchFamily="18" charset="-78"/>
            <a:cs typeface="Andalus" pitchFamily="18" charset="-78"/>
          </a:endParaRPr>
        </a:p>
      </dgm:t>
    </dgm:pt>
    <dgm:pt modelId="{01029F76-205D-4BD0-9B0A-13F3E92E9880}" type="sibTrans" cxnId="{D8127D33-9F15-4F4C-9CF0-4C5E36FAD267}">
      <dgm:prSet/>
      <dgm:spPr/>
      <dgm:t>
        <a:bodyPr/>
        <a:lstStyle/>
        <a:p>
          <a:endParaRPr lang="nl-NL"/>
        </a:p>
      </dgm:t>
    </dgm:pt>
    <dgm:pt modelId="{9B6994DE-0589-4CA1-954C-ACC577DD4B30}" type="parTrans" cxnId="{D8127D33-9F15-4F4C-9CF0-4C5E36FAD267}">
      <dgm:prSet/>
      <dgm:spPr/>
      <dgm:t>
        <a:bodyPr/>
        <a:lstStyle/>
        <a:p>
          <a:endParaRPr lang="nl-NL"/>
        </a:p>
      </dgm:t>
    </dgm:pt>
    <dgm:pt modelId="{6515EF78-434F-4472-BC21-40215328473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trainees ICT, multimedia, </a:t>
          </a:r>
          <a:r>
            <a:rPr lang="en-US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administratie</a:t>
          </a:r>
          <a:endParaRPr lang="nl-NL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A825E96F-8439-4E93-98F8-A2BADB38B0D8}" type="sibTrans" cxnId="{F2EB7EF3-D465-43C4-B75B-95A61C0112AE}">
      <dgm:prSet/>
      <dgm:spPr/>
      <dgm:t>
        <a:bodyPr/>
        <a:lstStyle/>
        <a:p>
          <a:endParaRPr lang="nl-NL"/>
        </a:p>
      </dgm:t>
    </dgm:pt>
    <dgm:pt modelId="{5C0E038A-4425-4EFB-9D10-87158D2F897D}" type="parTrans" cxnId="{F2EB7EF3-D465-43C4-B75B-95A61C0112AE}">
      <dgm:prSet/>
      <dgm:spPr/>
      <dgm:t>
        <a:bodyPr/>
        <a:lstStyle/>
        <a:p>
          <a:endParaRPr lang="nl-NL"/>
        </a:p>
      </dgm:t>
    </dgm:pt>
    <dgm:pt modelId="{F99B9122-6A60-402D-A5C1-FE9825749CEC}" type="pres">
      <dgm:prSet presAssocID="{CCB5301E-3D3E-4460-946D-8BA1ACE451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EB9CAA-DB14-4101-A592-398DFA20EBD5}" type="pres">
      <dgm:prSet presAssocID="{FEEB8EA6-A0F0-4CC8-903F-92FFC64D6C4B}" presName="hierRoot1" presStyleCnt="0">
        <dgm:presLayoutVars>
          <dgm:hierBranch val="init"/>
        </dgm:presLayoutVars>
      </dgm:prSet>
      <dgm:spPr/>
    </dgm:pt>
    <dgm:pt modelId="{F4652B66-957D-46E3-953E-F41B3CC7ABF8}" type="pres">
      <dgm:prSet presAssocID="{FEEB8EA6-A0F0-4CC8-903F-92FFC64D6C4B}" presName="rootComposite1" presStyleCnt="0"/>
      <dgm:spPr/>
    </dgm:pt>
    <dgm:pt modelId="{9E0849EA-6470-47E3-97C0-5BBE75FC27AE}" type="pres">
      <dgm:prSet presAssocID="{FEEB8EA6-A0F0-4CC8-903F-92FFC64D6C4B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60DC9FB-01FE-40E5-AA2C-1B384EA6D8F7}" type="pres">
      <dgm:prSet presAssocID="{FEEB8EA6-A0F0-4CC8-903F-92FFC64D6C4B}" presName="rootConnector1" presStyleLbl="node1" presStyleIdx="0" presStyleCnt="0"/>
      <dgm:spPr/>
      <dgm:t>
        <a:bodyPr/>
        <a:lstStyle/>
        <a:p>
          <a:endParaRPr lang="nl-NL"/>
        </a:p>
      </dgm:t>
    </dgm:pt>
    <dgm:pt modelId="{2D6C48F3-4685-4EB5-91AF-9A5E0BFEB9D7}" type="pres">
      <dgm:prSet presAssocID="{FEEB8EA6-A0F0-4CC8-903F-92FFC64D6C4B}" presName="hierChild2" presStyleCnt="0"/>
      <dgm:spPr/>
    </dgm:pt>
    <dgm:pt modelId="{16A45B86-ECC8-4ED2-A30B-81DBC43D3227}" type="pres">
      <dgm:prSet presAssocID="{FEEB8EA6-A0F0-4CC8-903F-92FFC64D6C4B}" presName="hierChild3" presStyleCnt="0"/>
      <dgm:spPr/>
    </dgm:pt>
    <dgm:pt modelId="{F0B7C50F-E050-4950-8A81-829257346A04}" type="pres">
      <dgm:prSet presAssocID="{EF2C2BEB-337F-4824-A4E7-07BF93DB4990}" presName="hierRoot1" presStyleCnt="0">
        <dgm:presLayoutVars>
          <dgm:hierBranch/>
        </dgm:presLayoutVars>
      </dgm:prSet>
      <dgm:spPr/>
    </dgm:pt>
    <dgm:pt modelId="{F065FBAC-536E-4100-BF70-6DA2D2771B4E}" type="pres">
      <dgm:prSet presAssocID="{EF2C2BEB-337F-4824-A4E7-07BF93DB4990}" presName="rootComposite1" presStyleCnt="0"/>
      <dgm:spPr/>
    </dgm:pt>
    <dgm:pt modelId="{69F193A2-55FA-49DB-B1A4-D9C604E9AC17}" type="pres">
      <dgm:prSet presAssocID="{EF2C2BEB-337F-4824-A4E7-07BF93DB4990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487407-66DD-4313-A81B-717A1608C87D}" type="pres">
      <dgm:prSet presAssocID="{EF2C2BEB-337F-4824-A4E7-07BF93DB4990}" presName="rootConnector1" presStyleLbl="node1" presStyleIdx="0" presStyleCnt="0"/>
      <dgm:spPr/>
      <dgm:t>
        <a:bodyPr/>
        <a:lstStyle/>
        <a:p>
          <a:endParaRPr lang="nl-NL"/>
        </a:p>
      </dgm:t>
    </dgm:pt>
    <dgm:pt modelId="{B9F5E0B5-1FDE-4CA3-89AD-9F4C6C6A1A93}" type="pres">
      <dgm:prSet presAssocID="{EF2C2BEB-337F-4824-A4E7-07BF93DB4990}" presName="hierChild2" presStyleCnt="0"/>
      <dgm:spPr/>
    </dgm:pt>
    <dgm:pt modelId="{1380390D-4415-4AB3-A074-71230D110674}" type="pres">
      <dgm:prSet presAssocID="{303B5C19-CB37-41E1-9B69-C7147A25C607}" presName="Name35" presStyleLbl="parChTrans1D2" presStyleIdx="0" presStyleCnt="4"/>
      <dgm:spPr/>
      <dgm:t>
        <a:bodyPr/>
        <a:lstStyle/>
        <a:p>
          <a:endParaRPr lang="nl-NL"/>
        </a:p>
      </dgm:t>
    </dgm:pt>
    <dgm:pt modelId="{7AB7E0A0-8A87-4300-AE94-03631E6E552F}" type="pres">
      <dgm:prSet presAssocID="{9B8AE77F-A84C-4792-9457-C27C6E4C82A2}" presName="hierRoot2" presStyleCnt="0">
        <dgm:presLayoutVars>
          <dgm:hierBranch/>
        </dgm:presLayoutVars>
      </dgm:prSet>
      <dgm:spPr/>
    </dgm:pt>
    <dgm:pt modelId="{2C1AAE88-DACD-4115-8677-E7E0101FDB00}" type="pres">
      <dgm:prSet presAssocID="{9B8AE77F-A84C-4792-9457-C27C6E4C82A2}" presName="rootComposite" presStyleCnt="0"/>
      <dgm:spPr/>
    </dgm:pt>
    <dgm:pt modelId="{D416CE65-D307-4F6C-975A-96B5C96167B7}" type="pres">
      <dgm:prSet presAssocID="{9B8AE77F-A84C-4792-9457-C27C6E4C82A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05BAF46-102E-4CC3-A8A9-B987324EEEF2}" type="pres">
      <dgm:prSet presAssocID="{9B8AE77F-A84C-4792-9457-C27C6E4C82A2}" presName="rootConnector" presStyleLbl="node2" presStyleIdx="0" presStyleCnt="3"/>
      <dgm:spPr/>
      <dgm:t>
        <a:bodyPr/>
        <a:lstStyle/>
        <a:p>
          <a:endParaRPr lang="nl-NL"/>
        </a:p>
      </dgm:t>
    </dgm:pt>
    <dgm:pt modelId="{F1AFDC8D-037F-474D-B28C-48D2DA0868D6}" type="pres">
      <dgm:prSet presAssocID="{9B8AE77F-A84C-4792-9457-C27C6E4C82A2}" presName="hierChild4" presStyleCnt="0"/>
      <dgm:spPr/>
    </dgm:pt>
    <dgm:pt modelId="{ECC7933F-B2ED-4660-A02A-CF2A645261B6}" type="pres">
      <dgm:prSet presAssocID="{9B8AE77F-A84C-4792-9457-C27C6E4C82A2}" presName="hierChild5" presStyleCnt="0"/>
      <dgm:spPr/>
    </dgm:pt>
    <dgm:pt modelId="{4AFCEF05-8E3B-4B5C-8813-DA6A33FCDA27}" type="pres">
      <dgm:prSet presAssocID="{5C0E038A-4425-4EFB-9D10-87158D2F897D}" presName="Name35" presStyleLbl="parChTrans1D2" presStyleIdx="1" presStyleCnt="4"/>
      <dgm:spPr/>
      <dgm:t>
        <a:bodyPr/>
        <a:lstStyle/>
        <a:p>
          <a:endParaRPr lang="nl-NL"/>
        </a:p>
      </dgm:t>
    </dgm:pt>
    <dgm:pt modelId="{0E8D1E0B-476B-4669-83E2-33D65EA2706D}" type="pres">
      <dgm:prSet presAssocID="{6515EF78-434F-4472-BC21-40215328473A}" presName="hierRoot2" presStyleCnt="0">
        <dgm:presLayoutVars>
          <dgm:hierBranch val="init"/>
        </dgm:presLayoutVars>
      </dgm:prSet>
      <dgm:spPr/>
    </dgm:pt>
    <dgm:pt modelId="{B6486BD4-900D-463D-B3D7-6E2BC10765ED}" type="pres">
      <dgm:prSet presAssocID="{6515EF78-434F-4472-BC21-40215328473A}" presName="rootComposite" presStyleCnt="0"/>
      <dgm:spPr/>
    </dgm:pt>
    <dgm:pt modelId="{C1B7B75A-F67E-43BF-9963-3929157C3C44}" type="pres">
      <dgm:prSet presAssocID="{6515EF78-434F-4472-BC21-40215328473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1E81164-E2EE-42AC-89CF-124B69B0E639}" type="pres">
      <dgm:prSet presAssocID="{6515EF78-434F-4472-BC21-40215328473A}" presName="rootConnector" presStyleLbl="node2" presStyleIdx="1" presStyleCnt="3"/>
      <dgm:spPr/>
      <dgm:t>
        <a:bodyPr/>
        <a:lstStyle/>
        <a:p>
          <a:endParaRPr lang="nl-NL"/>
        </a:p>
      </dgm:t>
    </dgm:pt>
    <dgm:pt modelId="{DF1FED34-5650-44E1-B517-1D65DA39E8FE}" type="pres">
      <dgm:prSet presAssocID="{6515EF78-434F-4472-BC21-40215328473A}" presName="hierChild4" presStyleCnt="0"/>
      <dgm:spPr/>
    </dgm:pt>
    <dgm:pt modelId="{B44D9BCB-B3FB-4E9D-B2CE-CC66513F0E68}" type="pres">
      <dgm:prSet presAssocID="{6515EF78-434F-4472-BC21-40215328473A}" presName="hierChild5" presStyleCnt="0"/>
      <dgm:spPr/>
    </dgm:pt>
    <dgm:pt modelId="{6705B9CC-AAEF-4DE9-B065-2024B8F7317F}" type="pres">
      <dgm:prSet presAssocID="{9B6994DE-0589-4CA1-954C-ACC577DD4B30}" presName="Name35" presStyleLbl="parChTrans1D2" presStyleIdx="2" presStyleCnt="4"/>
      <dgm:spPr/>
      <dgm:t>
        <a:bodyPr/>
        <a:lstStyle/>
        <a:p>
          <a:endParaRPr lang="nl-NL"/>
        </a:p>
      </dgm:t>
    </dgm:pt>
    <dgm:pt modelId="{77013C14-895B-4FE8-803D-11028069F32A}" type="pres">
      <dgm:prSet presAssocID="{A194DF4D-D304-40AC-BC17-84B3904DFAE7}" presName="hierRoot2" presStyleCnt="0">
        <dgm:presLayoutVars>
          <dgm:hierBranch/>
        </dgm:presLayoutVars>
      </dgm:prSet>
      <dgm:spPr/>
    </dgm:pt>
    <dgm:pt modelId="{123900F1-2917-4ED4-BD94-201E4AA10F97}" type="pres">
      <dgm:prSet presAssocID="{A194DF4D-D304-40AC-BC17-84B3904DFAE7}" presName="rootComposite" presStyleCnt="0"/>
      <dgm:spPr/>
    </dgm:pt>
    <dgm:pt modelId="{35B455E3-9F27-44F3-9F2E-13185C8EAE00}" type="pres">
      <dgm:prSet presAssocID="{A194DF4D-D304-40AC-BC17-84B3904DFAE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1F7D10D-6EFF-4F50-87EE-0502B0AB164F}" type="pres">
      <dgm:prSet presAssocID="{A194DF4D-D304-40AC-BC17-84B3904DFAE7}" presName="rootConnector" presStyleLbl="node2" presStyleIdx="2" presStyleCnt="3"/>
      <dgm:spPr/>
      <dgm:t>
        <a:bodyPr/>
        <a:lstStyle/>
        <a:p>
          <a:endParaRPr lang="nl-NL"/>
        </a:p>
      </dgm:t>
    </dgm:pt>
    <dgm:pt modelId="{36715146-ED74-45C7-BF85-2F8DA800C7E0}" type="pres">
      <dgm:prSet presAssocID="{A194DF4D-D304-40AC-BC17-84B3904DFAE7}" presName="hierChild4" presStyleCnt="0"/>
      <dgm:spPr/>
    </dgm:pt>
    <dgm:pt modelId="{31D87B5E-9C23-4825-9D52-3688A63FFDB2}" type="pres">
      <dgm:prSet presAssocID="{A194DF4D-D304-40AC-BC17-84B3904DFAE7}" presName="hierChild5" presStyleCnt="0"/>
      <dgm:spPr/>
    </dgm:pt>
    <dgm:pt modelId="{8A57D7B0-877B-430A-B867-287173789780}" type="pres">
      <dgm:prSet presAssocID="{EF2C2BEB-337F-4824-A4E7-07BF93DB4990}" presName="hierChild3" presStyleCnt="0"/>
      <dgm:spPr/>
    </dgm:pt>
    <dgm:pt modelId="{84036DFD-BD7B-467A-A53E-5F252CEFFA34}" type="pres">
      <dgm:prSet presAssocID="{FB488D24-EE35-4540-B5BE-5707ECBEFD48}" presName="Name111" presStyleLbl="parChTrans1D2" presStyleIdx="3" presStyleCnt="4"/>
      <dgm:spPr/>
      <dgm:t>
        <a:bodyPr/>
        <a:lstStyle/>
        <a:p>
          <a:endParaRPr lang="nl-NL"/>
        </a:p>
      </dgm:t>
    </dgm:pt>
    <dgm:pt modelId="{0B536C69-C8D3-426E-B974-D06A4141BC5C}" type="pres">
      <dgm:prSet presAssocID="{4D3B2980-64EF-4CA2-9FC5-ED3AD4F83246}" presName="hierRoot3" presStyleCnt="0">
        <dgm:presLayoutVars>
          <dgm:hierBranch val="init"/>
        </dgm:presLayoutVars>
      </dgm:prSet>
      <dgm:spPr/>
    </dgm:pt>
    <dgm:pt modelId="{F930077A-E379-4254-AEE7-7A6BC13E0461}" type="pres">
      <dgm:prSet presAssocID="{4D3B2980-64EF-4CA2-9FC5-ED3AD4F83246}" presName="rootComposite3" presStyleCnt="0"/>
      <dgm:spPr/>
    </dgm:pt>
    <dgm:pt modelId="{7F681503-7D79-41DF-BCAE-7809B48BB041}" type="pres">
      <dgm:prSet presAssocID="{4D3B2980-64EF-4CA2-9FC5-ED3AD4F8324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C17BB96-2070-41F4-8F52-43D322F7667D}" type="pres">
      <dgm:prSet presAssocID="{4D3B2980-64EF-4CA2-9FC5-ED3AD4F83246}" presName="rootConnector3" presStyleLbl="asst1" presStyleIdx="0" presStyleCnt="1"/>
      <dgm:spPr/>
      <dgm:t>
        <a:bodyPr/>
        <a:lstStyle/>
        <a:p>
          <a:endParaRPr lang="nl-NL"/>
        </a:p>
      </dgm:t>
    </dgm:pt>
    <dgm:pt modelId="{6D705D20-262A-47DF-ABDD-74959AE25D13}" type="pres">
      <dgm:prSet presAssocID="{4D3B2980-64EF-4CA2-9FC5-ED3AD4F83246}" presName="hierChild6" presStyleCnt="0"/>
      <dgm:spPr/>
    </dgm:pt>
    <dgm:pt modelId="{6486D71D-2C14-4B6E-8CF7-AE1340D2B438}" type="pres">
      <dgm:prSet presAssocID="{4D3B2980-64EF-4CA2-9FC5-ED3AD4F83246}" presName="hierChild7" presStyleCnt="0"/>
      <dgm:spPr/>
    </dgm:pt>
    <dgm:pt modelId="{62627858-C66E-4E48-88FF-17D0A81D8A4E}" type="pres">
      <dgm:prSet presAssocID="{91E53B3E-251B-446B-90DF-200D8D83FD8A}" presName="hierRoot1" presStyleCnt="0">
        <dgm:presLayoutVars>
          <dgm:hierBranch val="init"/>
        </dgm:presLayoutVars>
      </dgm:prSet>
      <dgm:spPr/>
    </dgm:pt>
    <dgm:pt modelId="{E1759A43-5C4B-4BE2-A62D-7EB80771E018}" type="pres">
      <dgm:prSet presAssocID="{91E53B3E-251B-446B-90DF-200D8D83FD8A}" presName="rootComposite1" presStyleCnt="0"/>
      <dgm:spPr/>
    </dgm:pt>
    <dgm:pt modelId="{95A3FC91-06E1-40C9-B836-740030FAE277}" type="pres">
      <dgm:prSet presAssocID="{91E53B3E-251B-446B-90DF-200D8D83FD8A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A4E2E26-FF9E-4FAF-B8EA-3D9ED0D314AE}" type="pres">
      <dgm:prSet presAssocID="{91E53B3E-251B-446B-90DF-200D8D83FD8A}" presName="rootConnector1" presStyleLbl="node1" presStyleIdx="0" presStyleCnt="0"/>
      <dgm:spPr/>
      <dgm:t>
        <a:bodyPr/>
        <a:lstStyle/>
        <a:p>
          <a:endParaRPr lang="nl-NL"/>
        </a:p>
      </dgm:t>
    </dgm:pt>
    <dgm:pt modelId="{3AC980B4-0F1B-40BB-8BBF-2858658C3D74}" type="pres">
      <dgm:prSet presAssocID="{91E53B3E-251B-446B-90DF-200D8D83FD8A}" presName="hierChild2" presStyleCnt="0"/>
      <dgm:spPr/>
    </dgm:pt>
    <dgm:pt modelId="{3EBC1FE9-0B9E-416E-B550-42B51071D81E}" type="pres">
      <dgm:prSet presAssocID="{91E53B3E-251B-446B-90DF-200D8D83FD8A}" presName="hierChild3" presStyleCnt="0"/>
      <dgm:spPr/>
    </dgm:pt>
  </dgm:ptLst>
  <dgm:cxnLst>
    <dgm:cxn modelId="{D2E05249-C85A-49ED-A2EC-52D8184C85CF}" type="presOf" srcId="{9B8AE77F-A84C-4792-9457-C27C6E4C82A2}" destId="{105BAF46-102E-4CC3-A8A9-B987324EEEF2}" srcOrd="1" destOrd="0" presId="urn:microsoft.com/office/officeart/2005/8/layout/orgChart1"/>
    <dgm:cxn modelId="{6B9736ED-E727-4376-AA91-C1AD8BCE4A9E}" type="presOf" srcId="{4D3B2980-64EF-4CA2-9FC5-ED3AD4F83246}" destId="{7F681503-7D79-41DF-BCAE-7809B48BB041}" srcOrd="0" destOrd="0" presId="urn:microsoft.com/office/officeart/2005/8/layout/orgChart1"/>
    <dgm:cxn modelId="{8311CA54-B146-44E6-9C0B-075DD22D62A5}" type="presOf" srcId="{91E53B3E-251B-446B-90DF-200D8D83FD8A}" destId="{9A4E2E26-FF9E-4FAF-B8EA-3D9ED0D314AE}" srcOrd="1" destOrd="0" presId="urn:microsoft.com/office/officeart/2005/8/layout/orgChart1"/>
    <dgm:cxn modelId="{F9248E2F-7B85-4D9D-882A-B50462FED32A}" type="presOf" srcId="{EF2C2BEB-337F-4824-A4E7-07BF93DB4990}" destId="{9D487407-66DD-4313-A81B-717A1608C87D}" srcOrd="1" destOrd="0" presId="urn:microsoft.com/office/officeart/2005/8/layout/orgChart1"/>
    <dgm:cxn modelId="{EC33BAFD-8E6D-44EF-A314-1BD64FC991E4}" srcId="{CCB5301E-3D3E-4460-946D-8BA1ACE4516D}" destId="{FEEB8EA6-A0F0-4CC8-903F-92FFC64D6C4B}" srcOrd="0" destOrd="0" parTransId="{5DC6E164-CE99-49A6-AE07-B3CF7989CC63}" sibTransId="{89567726-C459-4544-B4F4-8F5DEA715A39}"/>
    <dgm:cxn modelId="{CEF1D828-74FA-4FB5-BC8A-6211218AE5D8}" type="presOf" srcId="{303B5C19-CB37-41E1-9B69-C7147A25C607}" destId="{1380390D-4415-4AB3-A074-71230D110674}" srcOrd="0" destOrd="0" presId="urn:microsoft.com/office/officeart/2005/8/layout/orgChart1"/>
    <dgm:cxn modelId="{308F842A-BB16-4F65-8B5D-1CD539CB8D4C}" type="presOf" srcId="{A194DF4D-D304-40AC-BC17-84B3904DFAE7}" destId="{35B455E3-9F27-44F3-9F2E-13185C8EAE00}" srcOrd="0" destOrd="0" presId="urn:microsoft.com/office/officeart/2005/8/layout/orgChart1"/>
    <dgm:cxn modelId="{27F6DACE-19D2-4121-BB19-6514B0942C75}" srcId="{EF2C2BEB-337F-4824-A4E7-07BF93DB4990}" destId="{9B8AE77F-A84C-4792-9457-C27C6E4C82A2}" srcOrd="0" destOrd="0" parTransId="{303B5C19-CB37-41E1-9B69-C7147A25C607}" sibTransId="{79734C26-84EA-4A8E-BDD6-B11893A07E8F}"/>
    <dgm:cxn modelId="{A8914D4F-9E09-4BA6-8F52-958D470E4628}" type="presOf" srcId="{FB488D24-EE35-4540-B5BE-5707ECBEFD48}" destId="{84036DFD-BD7B-467A-A53E-5F252CEFFA34}" srcOrd="0" destOrd="0" presId="urn:microsoft.com/office/officeart/2005/8/layout/orgChart1"/>
    <dgm:cxn modelId="{F2EB7EF3-D465-43C4-B75B-95A61C0112AE}" srcId="{EF2C2BEB-337F-4824-A4E7-07BF93DB4990}" destId="{6515EF78-434F-4472-BC21-40215328473A}" srcOrd="1" destOrd="0" parTransId="{5C0E038A-4425-4EFB-9D10-87158D2F897D}" sibTransId="{A825E96F-8439-4E93-98F8-A2BADB38B0D8}"/>
    <dgm:cxn modelId="{06581879-084D-40A5-A87E-D364FA32CAE8}" type="presOf" srcId="{91E53B3E-251B-446B-90DF-200D8D83FD8A}" destId="{95A3FC91-06E1-40C9-B836-740030FAE277}" srcOrd="0" destOrd="0" presId="urn:microsoft.com/office/officeart/2005/8/layout/orgChart1"/>
    <dgm:cxn modelId="{A27B832C-0D93-46BE-92AF-6D08E1814663}" type="presOf" srcId="{6515EF78-434F-4472-BC21-40215328473A}" destId="{C1B7B75A-F67E-43BF-9963-3929157C3C44}" srcOrd="0" destOrd="0" presId="urn:microsoft.com/office/officeart/2005/8/layout/orgChart1"/>
    <dgm:cxn modelId="{F82C8204-2926-4B64-9F8E-DC50447FFD89}" type="presOf" srcId="{5C0E038A-4425-4EFB-9D10-87158D2F897D}" destId="{4AFCEF05-8E3B-4B5C-8813-DA6A33FCDA27}" srcOrd="0" destOrd="0" presId="urn:microsoft.com/office/officeart/2005/8/layout/orgChart1"/>
    <dgm:cxn modelId="{0DB0E0D1-3314-4176-B6C4-A217F6B8C491}" type="presOf" srcId="{9B6994DE-0589-4CA1-954C-ACC577DD4B30}" destId="{6705B9CC-AAEF-4DE9-B065-2024B8F7317F}" srcOrd="0" destOrd="0" presId="urn:microsoft.com/office/officeart/2005/8/layout/orgChart1"/>
    <dgm:cxn modelId="{D96E4E2E-992C-46A3-A4B9-0CE6C22EA218}" type="presOf" srcId="{FEEB8EA6-A0F0-4CC8-903F-92FFC64D6C4B}" destId="{9E0849EA-6470-47E3-97C0-5BBE75FC27AE}" srcOrd="0" destOrd="0" presId="urn:microsoft.com/office/officeart/2005/8/layout/orgChart1"/>
    <dgm:cxn modelId="{CD95018D-5B2A-462C-AED8-EFA2EC4C8471}" srcId="{EF2C2BEB-337F-4824-A4E7-07BF93DB4990}" destId="{4D3B2980-64EF-4CA2-9FC5-ED3AD4F83246}" srcOrd="3" destOrd="0" parTransId="{FB488D24-EE35-4540-B5BE-5707ECBEFD48}" sibTransId="{DB9F22EE-4913-4293-95F4-5EB653877C91}"/>
    <dgm:cxn modelId="{3A8D0430-B524-4C96-A968-0339190DD107}" srcId="{CCB5301E-3D3E-4460-946D-8BA1ACE4516D}" destId="{EF2C2BEB-337F-4824-A4E7-07BF93DB4990}" srcOrd="1" destOrd="0" parTransId="{E285423E-417A-4CA3-A852-14D50C14ABCD}" sibTransId="{12B7B961-F046-43B7-B726-0F5DCECA89A4}"/>
    <dgm:cxn modelId="{DD90464B-70FE-468C-83C6-2AF49FFCBF5D}" type="presOf" srcId="{A194DF4D-D304-40AC-BC17-84B3904DFAE7}" destId="{11F7D10D-6EFF-4F50-87EE-0502B0AB164F}" srcOrd="1" destOrd="0" presId="urn:microsoft.com/office/officeart/2005/8/layout/orgChart1"/>
    <dgm:cxn modelId="{45E274B1-2241-4E28-BA29-5BC169F8ACAE}" type="presOf" srcId="{FEEB8EA6-A0F0-4CC8-903F-92FFC64D6C4B}" destId="{E60DC9FB-01FE-40E5-AA2C-1B384EA6D8F7}" srcOrd="1" destOrd="0" presId="urn:microsoft.com/office/officeart/2005/8/layout/orgChart1"/>
    <dgm:cxn modelId="{D8127D33-9F15-4F4C-9CF0-4C5E36FAD267}" srcId="{EF2C2BEB-337F-4824-A4E7-07BF93DB4990}" destId="{A194DF4D-D304-40AC-BC17-84B3904DFAE7}" srcOrd="2" destOrd="0" parTransId="{9B6994DE-0589-4CA1-954C-ACC577DD4B30}" sibTransId="{01029F76-205D-4BD0-9B0A-13F3E92E9880}"/>
    <dgm:cxn modelId="{3983B359-DE98-41EE-8DF5-C5700E84709A}" type="presOf" srcId="{6515EF78-434F-4472-BC21-40215328473A}" destId="{A1E81164-E2EE-42AC-89CF-124B69B0E639}" srcOrd="1" destOrd="0" presId="urn:microsoft.com/office/officeart/2005/8/layout/orgChart1"/>
    <dgm:cxn modelId="{83A1781E-C186-4185-8CA6-8C7F101FE9D6}" type="presOf" srcId="{9B8AE77F-A84C-4792-9457-C27C6E4C82A2}" destId="{D416CE65-D307-4F6C-975A-96B5C96167B7}" srcOrd="0" destOrd="0" presId="urn:microsoft.com/office/officeart/2005/8/layout/orgChart1"/>
    <dgm:cxn modelId="{0363C304-06A5-47C3-96A4-C587679A8DCD}" srcId="{CCB5301E-3D3E-4460-946D-8BA1ACE4516D}" destId="{91E53B3E-251B-446B-90DF-200D8D83FD8A}" srcOrd="2" destOrd="0" parTransId="{ECB26960-9C2A-48B5-A6B1-D8BB13E1B6CB}" sibTransId="{67FD0DA7-08E1-47A1-9A74-DAB6B9349961}"/>
    <dgm:cxn modelId="{41B43B35-678E-405F-8BB7-B8C02CDD614C}" type="presOf" srcId="{EF2C2BEB-337F-4824-A4E7-07BF93DB4990}" destId="{69F193A2-55FA-49DB-B1A4-D9C604E9AC17}" srcOrd="0" destOrd="0" presId="urn:microsoft.com/office/officeart/2005/8/layout/orgChart1"/>
    <dgm:cxn modelId="{720CB227-670F-4BF6-BBE1-5C1F2C10538F}" type="presOf" srcId="{CCB5301E-3D3E-4460-946D-8BA1ACE4516D}" destId="{F99B9122-6A60-402D-A5C1-FE9825749CEC}" srcOrd="0" destOrd="0" presId="urn:microsoft.com/office/officeart/2005/8/layout/orgChart1"/>
    <dgm:cxn modelId="{491FDBCA-BA68-4CEB-A8C3-15201148197E}" type="presOf" srcId="{4D3B2980-64EF-4CA2-9FC5-ED3AD4F83246}" destId="{BC17BB96-2070-41F4-8F52-43D322F7667D}" srcOrd="1" destOrd="0" presId="urn:microsoft.com/office/officeart/2005/8/layout/orgChart1"/>
    <dgm:cxn modelId="{0E523296-39DA-4878-B19A-A504F2F57450}" type="presParOf" srcId="{F99B9122-6A60-402D-A5C1-FE9825749CEC}" destId="{C4EB9CAA-DB14-4101-A592-398DFA20EBD5}" srcOrd="0" destOrd="0" presId="urn:microsoft.com/office/officeart/2005/8/layout/orgChart1"/>
    <dgm:cxn modelId="{BE7435DA-647E-4802-8A77-FFF7C72DB181}" type="presParOf" srcId="{C4EB9CAA-DB14-4101-A592-398DFA20EBD5}" destId="{F4652B66-957D-46E3-953E-F41B3CC7ABF8}" srcOrd="0" destOrd="0" presId="urn:microsoft.com/office/officeart/2005/8/layout/orgChart1"/>
    <dgm:cxn modelId="{7ED2138C-61B9-4EF8-9959-71E48B2AFDF8}" type="presParOf" srcId="{F4652B66-957D-46E3-953E-F41B3CC7ABF8}" destId="{9E0849EA-6470-47E3-97C0-5BBE75FC27AE}" srcOrd="0" destOrd="0" presId="urn:microsoft.com/office/officeart/2005/8/layout/orgChart1"/>
    <dgm:cxn modelId="{B132B8F6-5B96-48A1-A32C-190D440E0293}" type="presParOf" srcId="{F4652B66-957D-46E3-953E-F41B3CC7ABF8}" destId="{E60DC9FB-01FE-40E5-AA2C-1B384EA6D8F7}" srcOrd="1" destOrd="0" presId="urn:microsoft.com/office/officeart/2005/8/layout/orgChart1"/>
    <dgm:cxn modelId="{411BB79B-DA4A-4AC5-8E1B-1B060E421EE3}" type="presParOf" srcId="{C4EB9CAA-DB14-4101-A592-398DFA20EBD5}" destId="{2D6C48F3-4685-4EB5-91AF-9A5E0BFEB9D7}" srcOrd="1" destOrd="0" presId="urn:microsoft.com/office/officeart/2005/8/layout/orgChart1"/>
    <dgm:cxn modelId="{19B275F1-10B4-4BFF-8AA6-7F36E8B6B317}" type="presParOf" srcId="{C4EB9CAA-DB14-4101-A592-398DFA20EBD5}" destId="{16A45B86-ECC8-4ED2-A30B-81DBC43D3227}" srcOrd="2" destOrd="0" presId="urn:microsoft.com/office/officeart/2005/8/layout/orgChart1"/>
    <dgm:cxn modelId="{C9916F02-620A-4845-A4B1-24665514E22D}" type="presParOf" srcId="{F99B9122-6A60-402D-A5C1-FE9825749CEC}" destId="{F0B7C50F-E050-4950-8A81-829257346A04}" srcOrd="1" destOrd="0" presId="urn:microsoft.com/office/officeart/2005/8/layout/orgChart1"/>
    <dgm:cxn modelId="{10BE7CEB-2FBC-47B9-B394-9489C4EC45FB}" type="presParOf" srcId="{F0B7C50F-E050-4950-8A81-829257346A04}" destId="{F065FBAC-536E-4100-BF70-6DA2D2771B4E}" srcOrd="0" destOrd="0" presId="urn:microsoft.com/office/officeart/2005/8/layout/orgChart1"/>
    <dgm:cxn modelId="{CC3235C3-1DEE-42DF-877D-485BCD333105}" type="presParOf" srcId="{F065FBAC-536E-4100-BF70-6DA2D2771B4E}" destId="{69F193A2-55FA-49DB-B1A4-D9C604E9AC17}" srcOrd="0" destOrd="0" presId="urn:microsoft.com/office/officeart/2005/8/layout/orgChart1"/>
    <dgm:cxn modelId="{4848C999-F5CE-42E3-ABD5-168C4B099080}" type="presParOf" srcId="{F065FBAC-536E-4100-BF70-6DA2D2771B4E}" destId="{9D487407-66DD-4313-A81B-717A1608C87D}" srcOrd="1" destOrd="0" presId="urn:microsoft.com/office/officeart/2005/8/layout/orgChart1"/>
    <dgm:cxn modelId="{11049509-50AC-40A9-93AE-C8487D08A0C3}" type="presParOf" srcId="{F0B7C50F-E050-4950-8A81-829257346A04}" destId="{B9F5E0B5-1FDE-4CA3-89AD-9F4C6C6A1A93}" srcOrd="1" destOrd="0" presId="urn:microsoft.com/office/officeart/2005/8/layout/orgChart1"/>
    <dgm:cxn modelId="{CC5F99AE-16F1-4E4F-9231-8E233253162A}" type="presParOf" srcId="{B9F5E0B5-1FDE-4CA3-89AD-9F4C6C6A1A93}" destId="{1380390D-4415-4AB3-A074-71230D110674}" srcOrd="0" destOrd="0" presId="urn:microsoft.com/office/officeart/2005/8/layout/orgChart1"/>
    <dgm:cxn modelId="{5AA0E562-04C2-42F0-93C9-DC73DC079210}" type="presParOf" srcId="{B9F5E0B5-1FDE-4CA3-89AD-9F4C6C6A1A93}" destId="{7AB7E0A0-8A87-4300-AE94-03631E6E552F}" srcOrd="1" destOrd="0" presId="urn:microsoft.com/office/officeart/2005/8/layout/orgChart1"/>
    <dgm:cxn modelId="{685C0ECA-13E2-4D8F-B4FD-6B59C1710489}" type="presParOf" srcId="{7AB7E0A0-8A87-4300-AE94-03631E6E552F}" destId="{2C1AAE88-DACD-4115-8677-E7E0101FDB00}" srcOrd="0" destOrd="0" presId="urn:microsoft.com/office/officeart/2005/8/layout/orgChart1"/>
    <dgm:cxn modelId="{BF42277C-FB5A-4C24-9AEB-EA613CC8F1A6}" type="presParOf" srcId="{2C1AAE88-DACD-4115-8677-E7E0101FDB00}" destId="{D416CE65-D307-4F6C-975A-96B5C96167B7}" srcOrd="0" destOrd="0" presId="urn:microsoft.com/office/officeart/2005/8/layout/orgChart1"/>
    <dgm:cxn modelId="{C150D9BE-DD8E-4730-A2B7-584F69FE52F3}" type="presParOf" srcId="{2C1AAE88-DACD-4115-8677-E7E0101FDB00}" destId="{105BAF46-102E-4CC3-A8A9-B987324EEEF2}" srcOrd="1" destOrd="0" presId="urn:microsoft.com/office/officeart/2005/8/layout/orgChart1"/>
    <dgm:cxn modelId="{D111F5A2-F5C3-4D23-8DFE-258007E9C1E2}" type="presParOf" srcId="{7AB7E0A0-8A87-4300-AE94-03631E6E552F}" destId="{F1AFDC8D-037F-474D-B28C-48D2DA0868D6}" srcOrd="1" destOrd="0" presId="urn:microsoft.com/office/officeart/2005/8/layout/orgChart1"/>
    <dgm:cxn modelId="{4C26D23A-355B-490E-B2A1-6E47EDCBD14A}" type="presParOf" srcId="{7AB7E0A0-8A87-4300-AE94-03631E6E552F}" destId="{ECC7933F-B2ED-4660-A02A-CF2A645261B6}" srcOrd="2" destOrd="0" presId="urn:microsoft.com/office/officeart/2005/8/layout/orgChart1"/>
    <dgm:cxn modelId="{299CB3D8-0536-4B07-ACFF-8EAE8EAD9C40}" type="presParOf" srcId="{B9F5E0B5-1FDE-4CA3-89AD-9F4C6C6A1A93}" destId="{4AFCEF05-8E3B-4B5C-8813-DA6A33FCDA27}" srcOrd="2" destOrd="0" presId="urn:microsoft.com/office/officeart/2005/8/layout/orgChart1"/>
    <dgm:cxn modelId="{FE6D2E8D-D920-4F50-948D-7369E79ED92B}" type="presParOf" srcId="{B9F5E0B5-1FDE-4CA3-89AD-9F4C6C6A1A93}" destId="{0E8D1E0B-476B-4669-83E2-33D65EA2706D}" srcOrd="3" destOrd="0" presId="urn:microsoft.com/office/officeart/2005/8/layout/orgChart1"/>
    <dgm:cxn modelId="{1402CE64-2940-48DF-9AF9-0976ED4C8F9D}" type="presParOf" srcId="{0E8D1E0B-476B-4669-83E2-33D65EA2706D}" destId="{B6486BD4-900D-463D-B3D7-6E2BC10765ED}" srcOrd="0" destOrd="0" presId="urn:microsoft.com/office/officeart/2005/8/layout/orgChart1"/>
    <dgm:cxn modelId="{C573EA55-A389-4B28-B808-975676574F07}" type="presParOf" srcId="{B6486BD4-900D-463D-B3D7-6E2BC10765ED}" destId="{C1B7B75A-F67E-43BF-9963-3929157C3C44}" srcOrd="0" destOrd="0" presId="urn:microsoft.com/office/officeart/2005/8/layout/orgChart1"/>
    <dgm:cxn modelId="{FEB912FA-D0C0-4766-AEA3-CAF3D3347FF9}" type="presParOf" srcId="{B6486BD4-900D-463D-B3D7-6E2BC10765ED}" destId="{A1E81164-E2EE-42AC-89CF-124B69B0E639}" srcOrd="1" destOrd="0" presId="urn:microsoft.com/office/officeart/2005/8/layout/orgChart1"/>
    <dgm:cxn modelId="{1E102242-D785-4DB7-9519-388D7AA15CFA}" type="presParOf" srcId="{0E8D1E0B-476B-4669-83E2-33D65EA2706D}" destId="{DF1FED34-5650-44E1-B517-1D65DA39E8FE}" srcOrd="1" destOrd="0" presId="urn:microsoft.com/office/officeart/2005/8/layout/orgChart1"/>
    <dgm:cxn modelId="{DF97AE2B-EA3B-41AA-9376-A1BC712DE442}" type="presParOf" srcId="{0E8D1E0B-476B-4669-83E2-33D65EA2706D}" destId="{B44D9BCB-B3FB-4E9D-B2CE-CC66513F0E68}" srcOrd="2" destOrd="0" presId="urn:microsoft.com/office/officeart/2005/8/layout/orgChart1"/>
    <dgm:cxn modelId="{B0C58162-D593-4620-B0ED-61DC2C5A0AAA}" type="presParOf" srcId="{B9F5E0B5-1FDE-4CA3-89AD-9F4C6C6A1A93}" destId="{6705B9CC-AAEF-4DE9-B065-2024B8F7317F}" srcOrd="4" destOrd="0" presId="urn:microsoft.com/office/officeart/2005/8/layout/orgChart1"/>
    <dgm:cxn modelId="{1DB38106-1442-412A-809D-076AC1C27E0C}" type="presParOf" srcId="{B9F5E0B5-1FDE-4CA3-89AD-9F4C6C6A1A93}" destId="{77013C14-895B-4FE8-803D-11028069F32A}" srcOrd="5" destOrd="0" presId="urn:microsoft.com/office/officeart/2005/8/layout/orgChart1"/>
    <dgm:cxn modelId="{573D965E-9EB4-46B9-AC65-66763B5529DB}" type="presParOf" srcId="{77013C14-895B-4FE8-803D-11028069F32A}" destId="{123900F1-2917-4ED4-BD94-201E4AA10F97}" srcOrd="0" destOrd="0" presId="urn:microsoft.com/office/officeart/2005/8/layout/orgChart1"/>
    <dgm:cxn modelId="{7D736F30-9811-4EA2-A5E8-5A5234C87CB7}" type="presParOf" srcId="{123900F1-2917-4ED4-BD94-201E4AA10F97}" destId="{35B455E3-9F27-44F3-9F2E-13185C8EAE00}" srcOrd="0" destOrd="0" presId="urn:microsoft.com/office/officeart/2005/8/layout/orgChart1"/>
    <dgm:cxn modelId="{89523470-B43B-4345-9DC8-A0E99CCB3D06}" type="presParOf" srcId="{123900F1-2917-4ED4-BD94-201E4AA10F97}" destId="{11F7D10D-6EFF-4F50-87EE-0502B0AB164F}" srcOrd="1" destOrd="0" presId="urn:microsoft.com/office/officeart/2005/8/layout/orgChart1"/>
    <dgm:cxn modelId="{1A0076FB-953D-45FB-8748-ECB5A0E9F236}" type="presParOf" srcId="{77013C14-895B-4FE8-803D-11028069F32A}" destId="{36715146-ED74-45C7-BF85-2F8DA800C7E0}" srcOrd="1" destOrd="0" presId="urn:microsoft.com/office/officeart/2005/8/layout/orgChart1"/>
    <dgm:cxn modelId="{FF239ECD-F141-4674-B592-83038A9CAFA6}" type="presParOf" srcId="{77013C14-895B-4FE8-803D-11028069F32A}" destId="{31D87B5E-9C23-4825-9D52-3688A63FFDB2}" srcOrd="2" destOrd="0" presId="urn:microsoft.com/office/officeart/2005/8/layout/orgChart1"/>
    <dgm:cxn modelId="{ED23DD41-A214-4B0B-9F3A-1569FD2D092B}" type="presParOf" srcId="{F0B7C50F-E050-4950-8A81-829257346A04}" destId="{8A57D7B0-877B-430A-B867-287173789780}" srcOrd="2" destOrd="0" presId="urn:microsoft.com/office/officeart/2005/8/layout/orgChart1"/>
    <dgm:cxn modelId="{81B4ACDE-CE2A-41EC-8D12-AE1098BAFF1B}" type="presParOf" srcId="{8A57D7B0-877B-430A-B867-287173789780}" destId="{84036DFD-BD7B-467A-A53E-5F252CEFFA34}" srcOrd="0" destOrd="0" presId="urn:microsoft.com/office/officeart/2005/8/layout/orgChart1"/>
    <dgm:cxn modelId="{C25A80FE-9A79-463B-B61A-FE56E70BAA82}" type="presParOf" srcId="{8A57D7B0-877B-430A-B867-287173789780}" destId="{0B536C69-C8D3-426E-B974-D06A4141BC5C}" srcOrd="1" destOrd="0" presId="urn:microsoft.com/office/officeart/2005/8/layout/orgChart1"/>
    <dgm:cxn modelId="{81832DC7-592E-440E-BCB7-76332C5AC384}" type="presParOf" srcId="{0B536C69-C8D3-426E-B974-D06A4141BC5C}" destId="{F930077A-E379-4254-AEE7-7A6BC13E0461}" srcOrd="0" destOrd="0" presId="urn:microsoft.com/office/officeart/2005/8/layout/orgChart1"/>
    <dgm:cxn modelId="{1FE06483-5904-425C-9B2D-C008D369E648}" type="presParOf" srcId="{F930077A-E379-4254-AEE7-7A6BC13E0461}" destId="{7F681503-7D79-41DF-BCAE-7809B48BB041}" srcOrd="0" destOrd="0" presId="urn:microsoft.com/office/officeart/2005/8/layout/orgChart1"/>
    <dgm:cxn modelId="{A9C309D1-DDAC-4A69-811F-AE38DAFA569B}" type="presParOf" srcId="{F930077A-E379-4254-AEE7-7A6BC13E0461}" destId="{BC17BB96-2070-41F4-8F52-43D322F7667D}" srcOrd="1" destOrd="0" presId="urn:microsoft.com/office/officeart/2005/8/layout/orgChart1"/>
    <dgm:cxn modelId="{15A93358-10B5-4ED5-976F-774D570B85C8}" type="presParOf" srcId="{0B536C69-C8D3-426E-B974-D06A4141BC5C}" destId="{6D705D20-262A-47DF-ABDD-74959AE25D13}" srcOrd="1" destOrd="0" presId="urn:microsoft.com/office/officeart/2005/8/layout/orgChart1"/>
    <dgm:cxn modelId="{84ABC43C-8E46-44E5-8469-8C839D683F5D}" type="presParOf" srcId="{0B536C69-C8D3-426E-B974-D06A4141BC5C}" destId="{6486D71D-2C14-4B6E-8CF7-AE1340D2B438}" srcOrd="2" destOrd="0" presId="urn:microsoft.com/office/officeart/2005/8/layout/orgChart1"/>
    <dgm:cxn modelId="{D1DF19FB-4755-4317-8300-199F19D33326}" type="presParOf" srcId="{F99B9122-6A60-402D-A5C1-FE9825749CEC}" destId="{62627858-C66E-4E48-88FF-17D0A81D8A4E}" srcOrd="2" destOrd="0" presId="urn:microsoft.com/office/officeart/2005/8/layout/orgChart1"/>
    <dgm:cxn modelId="{834B8B49-97D8-4D11-BBB7-2D33131B4755}" type="presParOf" srcId="{62627858-C66E-4E48-88FF-17D0A81D8A4E}" destId="{E1759A43-5C4B-4BE2-A62D-7EB80771E018}" srcOrd="0" destOrd="0" presId="urn:microsoft.com/office/officeart/2005/8/layout/orgChart1"/>
    <dgm:cxn modelId="{C50B643B-8591-469F-B77C-4CC8E7213E16}" type="presParOf" srcId="{E1759A43-5C4B-4BE2-A62D-7EB80771E018}" destId="{95A3FC91-06E1-40C9-B836-740030FAE277}" srcOrd="0" destOrd="0" presId="urn:microsoft.com/office/officeart/2005/8/layout/orgChart1"/>
    <dgm:cxn modelId="{F9C5D913-71C6-4E37-82FE-E736671E3369}" type="presParOf" srcId="{E1759A43-5C4B-4BE2-A62D-7EB80771E018}" destId="{9A4E2E26-FF9E-4FAF-B8EA-3D9ED0D314AE}" srcOrd="1" destOrd="0" presId="urn:microsoft.com/office/officeart/2005/8/layout/orgChart1"/>
    <dgm:cxn modelId="{3C2FD10B-A807-4400-9EE3-DC25D6A2EE6D}" type="presParOf" srcId="{62627858-C66E-4E48-88FF-17D0A81D8A4E}" destId="{3AC980B4-0F1B-40BB-8BBF-2858658C3D74}" srcOrd="1" destOrd="0" presId="urn:microsoft.com/office/officeart/2005/8/layout/orgChart1"/>
    <dgm:cxn modelId="{75B05DB5-4BD8-409B-BBD2-138C95DFE200}" type="presParOf" srcId="{62627858-C66E-4E48-88FF-17D0A81D8A4E}" destId="{3EBC1FE9-0B9E-416E-B550-42B51071D8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36DFD-BD7B-467A-A53E-5F252CEFFA34}">
      <dsp:nvSpPr>
        <dsp:cNvPr id="0" name=""/>
        <dsp:cNvSpPr/>
      </dsp:nvSpPr>
      <dsp:spPr>
        <a:xfrm>
          <a:off x="3413753" y="860180"/>
          <a:ext cx="146867" cy="792073"/>
        </a:xfrm>
        <a:custGeom>
          <a:avLst/>
          <a:gdLst/>
          <a:ahLst/>
          <a:cxnLst/>
          <a:rect l="0" t="0" r="0" b="0"/>
          <a:pathLst>
            <a:path>
              <a:moveTo>
                <a:pt x="146867" y="0"/>
              </a:moveTo>
              <a:lnTo>
                <a:pt x="146867" y="792073"/>
              </a:lnTo>
              <a:lnTo>
                <a:pt x="0" y="792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5B9CC-AAEF-4DE9-B065-2024B8F7317F}">
      <dsp:nvSpPr>
        <dsp:cNvPr id="0" name=""/>
        <dsp:cNvSpPr/>
      </dsp:nvSpPr>
      <dsp:spPr>
        <a:xfrm>
          <a:off x="3560620" y="860180"/>
          <a:ext cx="1074588" cy="158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801"/>
              </a:lnTo>
              <a:lnTo>
                <a:pt x="1074588" y="1402801"/>
              </a:lnTo>
              <a:lnTo>
                <a:pt x="1074588" y="1583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CEF05-8E3B-4B5C-8813-DA6A33FCDA27}">
      <dsp:nvSpPr>
        <dsp:cNvPr id="0" name=""/>
        <dsp:cNvSpPr/>
      </dsp:nvSpPr>
      <dsp:spPr>
        <a:xfrm>
          <a:off x="2507853" y="3303799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0390D-4415-4AB3-A074-71230D110674}">
      <dsp:nvSpPr>
        <dsp:cNvPr id="0" name=""/>
        <dsp:cNvSpPr/>
      </dsp:nvSpPr>
      <dsp:spPr>
        <a:xfrm>
          <a:off x="2553573" y="860180"/>
          <a:ext cx="1007047" cy="1583439"/>
        </a:xfrm>
        <a:custGeom>
          <a:avLst/>
          <a:gdLst/>
          <a:ahLst/>
          <a:cxnLst/>
          <a:rect l="0" t="0" r="0" b="0"/>
          <a:pathLst>
            <a:path>
              <a:moveTo>
                <a:pt x="1007047" y="0"/>
              </a:moveTo>
              <a:lnTo>
                <a:pt x="1007047" y="1402801"/>
              </a:lnTo>
              <a:lnTo>
                <a:pt x="0" y="1402801"/>
              </a:lnTo>
              <a:lnTo>
                <a:pt x="0" y="1583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193A2-55FA-49DB-B1A4-D9C604E9AC17}">
      <dsp:nvSpPr>
        <dsp:cNvPr id="0" name=""/>
        <dsp:cNvSpPr/>
      </dsp:nvSpPr>
      <dsp:spPr>
        <a:xfrm>
          <a:off x="2700440" y="0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Foundation VON</a:t>
          </a:r>
        </a:p>
      </dsp:txBody>
      <dsp:txXfrm>
        <a:off x="2700440" y="0"/>
        <a:ext cx="1720360" cy="860180"/>
      </dsp:txXfrm>
    </dsp:sp>
    <dsp:sp modelId="{D416CE65-D307-4F6C-975A-96B5C96167B7}">
      <dsp:nvSpPr>
        <dsp:cNvPr id="0" name=""/>
        <dsp:cNvSpPr/>
      </dsp:nvSpPr>
      <dsp:spPr>
        <a:xfrm>
          <a:off x="1693393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Working experience enterprise</a:t>
          </a:r>
        </a:p>
      </dsp:txBody>
      <dsp:txXfrm>
        <a:off x="1693393" y="2443619"/>
        <a:ext cx="1720360" cy="860180"/>
      </dsp:txXfrm>
    </dsp:sp>
    <dsp:sp modelId="{C1B7B75A-F67E-43BF-9963-3929157C3C44}">
      <dsp:nvSpPr>
        <dsp:cNvPr id="0" name=""/>
        <dsp:cNvSpPr/>
      </dsp:nvSpPr>
      <dsp:spPr>
        <a:xfrm>
          <a:off x="1693393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Test  business</a:t>
          </a:r>
          <a:endParaRPr lang="nl-NL" sz="15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1693393" y="3665074"/>
        <a:ext cx="1720360" cy="860180"/>
      </dsp:txXfrm>
    </dsp:sp>
    <dsp:sp modelId="{35B455E3-9F27-44F3-9F2E-13185C8EAE00}">
      <dsp:nvSpPr>
        <dsp:cNvPr id="0" name=""/>
        <dsp:cNvSpPr/>
      </dsp:nvSpPr>
      <dsp:spPr>
        <a:xfrm>
          <a:off x="3775028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Business </a:t>
          </a:r>
          <a:r>
            <a:rPr kumimoji="0" lang="en-US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centre</a:t>
          </a:r>
          <a:endParaRPr kumimoji="0" lang="en-US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ndalus" pitchFamily="18" charset="-78"/>
            <a:cs typeface="Andalus" pitchFamily="18" charset="-78"/>
          </a:endParaRPr>
        </a:p>
      </dsp:txBody>
      <dsp:txXfrm>
        <a:off x="3775028" y="2443619"/>
        <a:ext cx="1720360" cy="860180"/>
      </dsp:txXfrm>
    </dsp:sp>
    <dsp:sp modelId="{7F681503-7D79-41DF-BCAE-7809B48BB041}">
      <dsp:nvSpPr>
        <dsp:cNvPr id="0" name=""/>
        <dsp:cNvSpPr/>
      </dsp:nvSpPr>
      <dsp:spPr>
        <a:xfrm>
          <a:off x="1693393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Creative incubator</a:t>
          </a:r>
          <a:endParaRPr lang="nl-NL" sz="15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1693393" y="1222163"/>
        <a:ext cx="1720360" cy="860180"/>
      </dsp:txXfrm>
    </dsp:sp>
    <dsp:sp modelId="{95A3FC91-06E1-40C9-B836-740030FAE277}">
      <dsp:nvSpPr>
        <dsp:cNvPr id="0" name=""/>
        <dsp:cNvSpPr/>
      </dsp:nvSpPr>
      <dsp:spPr>
        <a:xfrm>
          <a:off x="4815846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Partners </a:t>
          </a:r>
          <a:endParaRPr lang="nl-NL" sz="15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4815846" y="707"/>
        <a:ext cx="1720360" cy="860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36DFD-BD7B-467A-A53E-5F252CEFFA34}">
      <dsp:nvSpPr>
        <dsp:cNvPr id="0" name=""/>
        <dsp:cNvSpPr/>
      </dsp:nvSpPr>
      <dsp:spPr>
        <a:xfrm>
          <a:off x="3867444" y="1179330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83651"/>
              </a:lnTo>
              <a:lnTo>
                <a:pt x="0" y="1083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5B9CC-AAEF-4DE9-B065-2024B8F7317F}">
      <dsp:nvSpPr>
        <dsp:cNvPr id="0" name=""/>
        <dsp:cNvSpPr/>
      </dsp:nvSpPr>
      <dsp:spPr>
        <a:xfrm>
          <a:off x="4114799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946"/>
              </a:lnTo>
              <a:lnTo>
                <a:pt x="2850473" y="1919946"/>
              </a:lnTo>
              <a:lnTo>
                <a:pt x="2850473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CEF05-8E3B-4B5C-8813-DA6A33FCDA27}">
      <dsp:nvSpPr>
        <dsp:cNvPr id="0" name=""/>
        <dsp:cNvSpPr/>
      </dsp:nvSpPr>
      <dsp:spPr>
        <a:xfrm>
          <a:off x="4069079" y="1179330"/>
          <a:ext cx="91440" cy="2167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0390D-4415-4AB3-A074-71230D110674}">
      <dsp:nvSpPr>
        <dsp:cNvPr id="0" name=""/>
        <dsp:cNvSpPr/>
      </dsp:nvSpPr>
      <dsp:spPr>
        <a:xfrm>
          <a:off x="1264326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1919946"/>
              </a:lnTo>
              <a:lnTo>
                <a:pt x="0" y="1919946"/>
              </a:lnTo>
              <a:lnTo>
                <a:pt x="0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849EA-6470-47E3-97C0-5BBE75FC27AE}">
      <dsp:nvSpPr>
        <dsp:cNvPr id="0" name=""/>
        <dsp:cNvSpPr/>
      </dsp:nvSpPr>
      <dsp:spPr>
        <a:xfrm>
          <a:off x="86444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Knowledge </a:t>
          </a:r>
          <a:r>
            <a:rPr lang="en-US" sz="2100" kern="1200" dirty="0" err="1" smtClean="0"/>
            <a:t>centres</a:t>
          </a:r>
          <a:r>
            <a:rPr lang="en-US" sz="2100" kern="1200" dirty="0" smtClean="0"/>
            <a:t> for vocational education</a:t>
          </a:r>
          <a:endParaRPr lang="nl-NL" sz="2100" kern="1200" dirty="0"/>
        </a:p>
      </dsp:txBody>
      <dsp:txXfrm>
        <a:off x="86444" y="1448"/>
        <a:ext cx="2355763" cy="1177881"/>
      </dsp:txXfrm>
    </dsp:sp>
    <dsp:sp modelId="{69F193A2-55FA-49DB-B1A4-D9C604E9AC17}">
      <dsp:nvSpPr>
        <dsp:cNvPr id="0" name=""/>
        <dsp:cNvSpPr/>
      </dsp:nvSpPr>
      <dsp:spPr>
        <a:xfrm>
          <a:off x="2936918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Educational manager The Way Up</a:t>
          </a:r>
        </a:p>
      </dsp:txBody>
      <dsp:txXfrm>
        <a:off x="2936918" y="1448"/>
        <a:ext cx="2355763" cy="1177881"/>
      </dsp:txXfrm>
    </dsp:sp>
    <dsp:sp modelId="{D416CE65-D307-4F6C-975A-96B5C96167B7}">
      <dsp:nvSpPr>
        <dsp:cNvPr id="0" name=""/>
        <dsp:cNvSpPr/>
      </dsp:nvSpPr>
      <dsp:spPr>
        <a:xfrm>
          <a:off x="86444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trainees facility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hospitality </a:t>
          </a:r>
        </a:p>
      </dsp:txBody>
      <dsp:txXfrm>
        <a:off x="86444" y="3346632"/>
        <a:ext cx="2355763" cy="1177881"/>
      </dsp:txXfrm>
    </dsp:sp>
    <dsp:sp modelId="{C1B7B75A-F67E-43BF-9963-3929157C3C44}">
      <dsp:nvSpPr>
        <dsp:cNvPr id="0" name=""/>
        <dsp:cNvSpPr/>
      </dsp:nvSpPr>
      <dsp:spPr>
        <a:xfrm>
          <a:off x="2936918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trainees ICT, multimedia, </a:t>
          </a:r>
          <a:r>
            <a:rPr lang="en-US" sz="2100" kern="1200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administratie</a:t>
          </a:r>
          <a:endParaRPr lang="nl-NL" sz="21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2936918" y="3346632"/>
        <a:ext cx="2355763" cy="1177881"/>
      </dsp:txXfrm>
    </dsp:sp>
    <dsp:sp modelId="{35B455E3-9F27-44F3-9F2E-13185C8EAE00}">
      <dsp:nvSpPr>
        <dsp:cNvPr id="0" name=""/>
        <dsp:cNvSpPr/>
      </dsp:nvSpPr>
      <dsp:spPr>
        <a:xfrm>
          <a:off x="5787391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trainees  </a:t>
          </a:r>
          <a:r>
            <a:rPr kumimoji="0" lang="en-US" sz="2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event </a:t>
          </a:r>
          <a:r>
            <a:rPr kumimoji="0" lang="en-US" sz="2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rPr>
            <a:t>organising</a:t>
          </a:r>
          <a:endParaRPr kumimoji="0" lang="en-US" sz="2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ndalus" pitchFamily="18" charset="-78"/>
            <a:cs typeface="Andalus" pitchFamily="18" charset="-78"/>
          </a:endParaRPr>
        </a:p>
      </dsp:txBody>
      <dsp:txXfrm>
        <a:off x="5787391" y="3346632"/>
        <a:ext cx="2355763" cy="1177881"/>
      </dsp:txXfrm>
    </dsp:sp>
    <dsp:sp modelId="{7F681503-7D79-41DF-BCAE-7809B48BB041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Practice supervisors</a:t>
          </a:r>
          <a:endParaRPr lang="nl-NL" sz="21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1511681" y="1674040"/>
        <a:ext cx="2355763" cy="1177881"/>
      </dsp:txXfrm>
    </dsp:sp>
    <dsp:sp modelId="{95A3FC91-06E1-40C9-B836-740030FAE277}">
      <dsp:nvSpPr>
        <dsp:cNvPr id="0" name=""/>
        <dsp:cNvSpPr/>
      </dsp:nvSpPr>
      <dsp:spPr>
        <a:xfrm>
          <a:off x="5787391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Partners educational institutions</a:t>
          </a:r>
          <a:endParaRPr lang="nl-NL" sz="21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5787391" y="1448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CF976-9B7D-46AB-B34C-5AEB21691D1F}" type="datetimeFigureOut">
              <a:rPr lang="nl-NL" smtClean="0"/>
              <a:pPr/>
              <a:t>6-2-2012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1A976-EA5B-4E56-8007-6D0F2AC2E80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9250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FD2E-35F7-48B0-A68F-F496C73FBE67}" type="datetimeFigureOut">
              <a:rPr lang="nl-NL" smtClean="0"/>
              <a:pPr/>
              <a:t>6-2-2012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64202-E307-420A-91B8-779EC35F7E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746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E5D7-7B15-45F7-8081-8463E9E9BB3F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913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A1C-35E4-49CF-A979-66CAD8D7BF73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3668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D7B-8B07-4A8E-9D2A-C2483ADB7D58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2901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3888" y="1333500"/>
            <a:ext cx="6665912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905000" y="2633663"/>
            <a:ext cx="3255963" cy="37671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13363" y="2633663"/>
            <a:ext cx="3255962" cy="37671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88913" y="147638"/>
            <a:ext cx="1411287" cy="319087"/>
          </a:xfrm>
        </p:spPr>
        <p:txBody>
          <a:bodyPr/>
          <a:lstStyle>
            <a:lvl1pPr>
              <a:defRPr/>
            </a:lvl1pPr>
          </a:lstStyle>
          <a:p>
            <a:fld id="{9EDE93B6-392B-499D-B3A3-6DEC438FCCDB}" type="datetime1">
              <a:rPr lang="nl-NL" altLang="nl-NL" smtClean="0"/>
              <a:pPr/>
              <a:t>6-2-2012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590800" y="114300"/>
            <a:ext cx="5486400" cy="3175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51825" y="123825"/>
            <a:ext cx="317500" cy="317500"/>
          </a:xfrm>
        </p:spPr>
        <p:txBody>
          <a:bodyPr/>
          <a:lstStyle>
            <a:lvl1pPr>
              <a:defRPr/>
            </a:lvl1pPr>
          </a:lstStyle>
          <a:p>
            <a:fld id="{EB09C268-F972-4262-8744-E9C0F9E8A130}" type="slidenum">
              <a:rPr lang="nl-NL" altLang="nl-NL"/>
              <a:pPr/>
              <a:t>‹#›</a:t>
            </a:fld>
            <a:endParaRPr lang="nl-NL" altLang="nl-NL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0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3888" y="1333500"/>
            <a:ext cx="6665912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905000" y="2633663"/>
            <a:ext cx="3255963" cy="37671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5313363" y="2633663"/>
            <a:ext cx="3255962" cy="3767137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88913" y="147638"/>
            <a:ext cx="1411287" cy="319087"/>
          </a:xfrm>
        </p:spPr>
        <p:txBody>
          <a:bodyPr/>
          <a:lstStyle>
            <a:lvl1pPr>
              <a:defRPr/>
            </a:lvl1pPr>
          </a:lstStyle>
          <a:p>
            <a:fld id="{CF426F5A-16DE-4FAD-9E59-93545C715D4D}" type="datetime1">
              <a:rPr lang="nl-NL" altLang="nl-NL" smtClean="0"/>
              <a:pPr/>
              <a:t>6-2-2012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590800" y="114300"/>
            <a:ext cx="5486400" cy="3175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51825" y="123825"/>
            <a:ext cx="317500" cy="317500"/>
          </a:xfrm>
        </p:spPr>
        <p:txBody>
          <a:bodyPr/>
          <a:lstStyle>
            <a:lvl1pPr>
              <a:defRPr/>
            </a:lvl1pPr>
          </a:lstStyle>
          <a:p>
            <a:fld id="{4837A863-C28E-410C-8FBF-E6954E750458}" type="slidenum">
              <a:rPr lang="nl-NL" altLang="nl-NL"/>
              <a:pPr/>
              <a:t>‹#›</a:t>
            </a:fld>
            <a:endParaRPr lang="nl-NL" altLang="nl-NL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3888" y="1333500"/>
            <a:ext cx="6665912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905000" y="2633663"/>
            <a:ext cx="6664325" cy="3767137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88913" y="147638"/>
            <a:ext cx="1411287" cy="319087"/>
          </a:xfrm>
        </p:spPr>
        <p:txBody>
          <a:bodyPr/>
          <a:lstStyle>
            <a:lvl1pPr>
              <a:defRPr/>
            </a:lvl1pPr>
          </a:lstStyle>
          <a:p>
            <a:fld id="{AFB0C98E-AF9C-445E-9B3C-44DA631D9A52}" type="datetime1">
              <a:rPr lang="nl-NL" altLang="nl-NL" smtClean="0"/>
              <a:pPr/>
              <a:t>6-2-2012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90800" y="114300"/>
            <a:ext cx="5486400" cy="3175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51825" y="123825"/>
            <a:ext cx="317500" cy="317500"/>
          </a:xfrm>
        </p:spPr>
        <p:txBody>
          <a:bodyPr/>
          <a:lstStyle>
            <a:lvl1pPr>
              <a:defRPr/>
            </a:lvl1pPr>
          </a:lstStyle>
          <a:p>
            <a:fld id="{6916B8F2-C78B-4794-A822-8C624D94D71C}" type="slidenum">
              <a:rPr lang="nl-NL" altLang="nl-NL"/>
              <a:pPr/>
              <a:t>‹#›</a:t>
            </a:fld>
            <a:endParaRPr lang="nl-NL" altLang="nl-NL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0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D8D-1299-434B-ABAD-BA924ACC3910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054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84A3-194A-488F-A8EE-36BD82FF6905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68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6BDF-4AA3-4C7A-8989-DEF525A730FD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647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070-2B0E-4810-AFFB-22259B49EFB5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046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DE5-08F4-46F1-927B-59CEDAB257DF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0963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4DC-6627-4946-B62D-DC26881782C3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417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E6C9-B622-4776-AF18-877810412098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1109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F624-6EC0-4CDA-9161-F0714BD0BA1B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6009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1655-014C-4980-9104-8082275C6CFF}" type="datetime1">
              <a:rPr lang="nl-NL" smtClean="0"/>
              <a:pPr/>
              <a:t>6-2-2012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498E-C4B1-4078-966B-011DB559FC9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9127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778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Creative incubator &amp; business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centre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5112568" cy="12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510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3"/>
            <a:ext cx="7444184" cy="1440159"/>
          </a:xfrm>
        </p:spPr>
        <p:txBody>
          <a:bodyPr/>
          <a:lstStyle/>
          <a:p>
            <a:r>
              <a:rPr lang="nl-NL" sz="4000" dirty="0"/>
              <a:t>The manager in me</a:t>
            </a:r>
            <a:endParaRPr lang="en-GB" sz="4000" dirty="0"/>
          </a:p>
        </p:txBody>
      </p:sp>
      <p:graphicFrame>
        <p:nvGraphicFramePr>
          <p:cNvPr id="5990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839131587"/>
              </p:ext>
            </p:extLst>
          </p:nvPr>
        </p:nvGraphicFramePr>
        <p:xfrm>
          <a:off x="539552" y="1196752"/>
          <a:ext cx="8029773" cy="5273993"/>
        </p:xfrm>
        <a:graphic>
          <a:graphicData uri="http://schemas.openxmlformats.org/drawingml/2006/table">
            <a:tbl>
              <a:tblPr/>
              <a:tblGrid>
                <a:gridCol w="2819598"/>
                <a:gridCol w="2606675"/>
                <a:gridCol w="2603500"/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Personal skills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Professional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Professional competence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Health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Self steering </a:t>
                      </a: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and 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Project based </a:t>
                      </a: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working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Objective: balance body and mind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Learning to be succesfull through personal and social skills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Developing teamwork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Meditation, balance breathing, wellness and nutrition, sport and training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Time management, stress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management, relation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Co-working</a:t>
                      </a: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discussing, set up meetings, report etc.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ABD00"/>
                        </a:buClr>
                        <a:buSzPct val="50000"/>
                        <a:buFont typeface="Zapf Dingbats" charset="2"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2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altLang="nl-NL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z="1400" smtClean="0"/>
              <a:t>Presentation 07-02-2012</a:t>
            </a:r>
            <a:endParaRPr lang="nl-NL" altLang="nl-NL" sz="140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7B23-7DC6-4C49-9A03-11E0A66A1D61}" type="slidenum">
              <a:rPr lang="nl-NL" altLang="nl-NL"/>
              <a:pPr/>
              <a:t>11</a:t>
            </a:fld>
            <a:endParaRPr lang="nl-NL" altLang="nl-NL" sz="1400" dirty="0">
              <a:latin typeface="Times New Roman" pitchFamily="18" charset="0"/>
            </a:endParaRPr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412875"/>
            <a:ext cx="6724650" cy="136842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nl-NL" sz="4000"/>
              <a:t>The manager in me : </a:t>
            </a:r>
            <a:br>
              <a:rPr lang="nl-NL" sz="4000"/>
            </a:br>
            <a:endParaRPr lang="en-GB" sz="400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3357563"/>
            <a:ext cx="3255963" cy="3043237"/>
          </a:xfrm>
        </p:spPr>
        <p:txBody>
          <a:bodyPr/>
          <a:lstStyle/>
          <a:p>
            <a:pPr marL="381000" indent="-381000"/>
            <a:r>
              <a:rPr lang="nl-NL" sz="2400" b="1"/>
              <a:t>Personal skills</a:t>
            </a:r>
          </a:p>
          <a:p>
            <a:pPr marL="381000" indent="-381000"/>
            <a:endParaRPr lang="nl-NL" sz="2400" b="1"/>
          </a:p>
          <a:p>
            <a:pPr marL="381000" indent="-381000"/>
            <a:r>
              <a:rPr lang="nl-NL" sz="2400" b="1"/>
              <a:t>Social skills</a:t>
            </a:r>
          </a:p>
          <a:p>
            <a:pPr marL="381000" indent="-381000"/>
            <a:endParaRPr lang="nl-NL" sz="2400" b="1"/>
          </a:p>
          <a:p>
            <a:pPr marL="381000" indent="-381000"/>
            <a:r>
              <a:rPr lang="nl-NL" sz="2400" b="1"/>
              <a:t>Professional skills</a:t>
            </a:r>
            <a:endParaRPr lang="en-GB" sz="2400" b="1"/>
          </a:p>
        </p:txBody>
      </p:sp>
      <p:pic>
        <p:nvPicPr>
          <p:cNvPr id="578564" name="Picture 4" descr="aaHPIM0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68925" y="2924175"/>
            <a:ext cx="2900363" cy="3476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2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38C3-4657-4522-9F2D-96DDCA55B537}" type="slidenum">
              <a:rPr lang="nl-NL" altLang="nl-NL"/>
              <a:pPr/>
              <a:t>12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 development network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Supporting women, young parents and youngsters by realizing economical independence through innovative projects</a:t>
            </a:r>
            <a:r>
              <a:rPr lang="nl-NL" sz="2800" b="1"/>
              <a:t>.</a:t>
            </a:r>
          </a:p>
          <a:p>
            <a:endParaRPr lang="nl-NL" sz="2800" b="1"/>
          </a:p>
          <a:p>
            <a:endParaRPr lang="nl-NL" sz="2800" b="1"/>
          </a:p>
          <a:p>
            <a:r>
              <a:rPr lang="nl-NL" sz="2800" b="1"/>
              <a:t>Set up a micro credit system</a:t>
            </a:r>
          </a:p>
          <a:p>
            <a:endParaRPr lang="nl-NL" sz="2800" b="1"/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3963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0C5-7984-46E8-95A9-C08CBC706D30}" type="slidenum">
              <a:rPr lang="nl-NL" altLang="nl-NL"/>
              <a:pPr/>
              <a:t>13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553994" name="Picture 10" descr="meisj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7131050" cy="53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1763713" y="1276350"/>
            <a:ext cx="4752975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nl-NL" sz="1800" b="1" dirty="0">
                <a:ea typeface="Times New Roman" pitchFamily="18" charset="0"/>
                <a:cs typeface="Arial" pitchFamily="34" charset="0"/>
              </a:rPr>
              <a:t>The Way Up developed </a:t>
            </a:r>
            <a:r>
              <a:rPr lang="nl-NL" b="1" dirty="0" smtClean="0">
                <a:ea typeface="Times New Roman" pitchFamily="18" charset="0"/>
                <a:cs typeface="Arial" pitchFamily="34" charset="0"/>
              </a:rPr>
              <a:t>on the basis of a </a:t>
            </a:r>
            <a:r>
              <a:rPr lang="nl-NL" sz="18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nl-NL" sz="1800" b="1" dirty="0">
                <a:ea typeface="Times New Roman" pitchFamily="18" charset="0"/>
                <a:cs typeface="Arial" pitchFamily="34" charset="0"/>
              </a:rPr>
              <a:t>pilot teenage mother </a:t>
            </a:r>
            <a:r>
              <a:rPr lang="nl-NL" sz="1800" b="1" dirty="0" smtClean="0">
                <a:ea typeface="Times New Roman" pitchFamily="18" charset="0"/>
                <a:cs typeface="Arial" pitchFamily="34" charset="0"/>
              </a:rPr>
              <a:t>group</a:t>
            </a:r>
            <a:endParaRPr lang="nl-NL" sz="1800" b="1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9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CBC5-BAD0-492E-8FAD-9FDFAACA5630}" type="slidenum">
              <a:rPr lang="nl-NL" altLang="nl-NL"/>
              <a:pPr/>
              <a:t>14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CRITERIA THE WAY UP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349500"/>
            <a:ext cx="6664325" cy="4051300"/>
          </a:xfrm>
        </p:spPr>
        <p:txBody>
          <a:bodyPr/>
          <a:lstStyle/>
          <a:p>
            <a:pPr marL="381000" indent="-381000">
              <a:lnSpc>
                <a:spcPts val="3200"/>
              </a:lnSpc>
            </a:pPr>
            <a:r>
              <a:rPr lang="nl-NL" sz="2400" b="1" dirty="0"/>
              <a:t>Realizing social and economical goals </a:t>
            </a:r>
          </a:p>
          <a:p>
            <a:pPr marL="381000" indent="-381000">
              <a:lnSpc>
                <a:spcPts val="3200"/>
              </a:lnSpc>
            </a:pPr>
            <a:r>
              <a:rPr lang="nl-NL" sz="2400" dirty="0" smtClean="0"/>
              <a:t>Geared </a:t>
            </a:r>
            <a:r>
              <a:rPr lang="nl-NL" sz="2400" dirty="0"/>
              <a:t>to the perception of </a:t>
            </a:r>
            <a:r>
              <a:rPr lang="nl-NL" sz="2400" dirty="0" smtClean="0"/>
              <a:t>young </a:t>
            </a:r>
            <a:r>
              <a:rPr lang="nl-NL" sz="2400" dirty="0"/>
              <a:t>parents and youngsters;</a:t>
            </a:r>
            <a:r>
              <a:rPr lang="nl-NL" sz="2400" b="1" dirty="0"/>
              <a:t> </a:t>
            </a:r>
          </a:p>
          <a:p>
            <a:pPr marL="381000" indent="-381000">
              <a:lnSpc>
                <a:spcPts val="3200"/>
              </a:lnSpc>
            </a:pPr>
            <a:r>
              <a:rPr lang="nl-NL" sz="2400" dirty="0"/>
              <a:t>T</a:t>
            </a:r>
            <a:r>
              <a:rPr lang="nl-NL" sz="2400" dirty="0" smtClean="0"/>
              <a:t>apping </a:t>
            </a:r>
            <a:r>
              <a:rPr lang="nl-NL" sz="2400" dirty="0"/>
              <a:t>into market needs </a:t>
            </a:r>
            <a:endParaRPr lang="nl-NL" sz="2400" b="1" dirty="0"/>
          </a:p>
          <a:p>
            <a:pPr marL="381000" indent="-381000">
              <a:lnSpc>
                <a:spcPts val="3200"/>
              </a:lnSpc>
            </a:pPr>
            <a:r>
              <a:rPr lang="nl-NL" sz="2400" b="1" dirty="0"/>
              <a:t>Creating working experience places in several branches</a:t>
            </a:r>
          </a:p>
          <a:p>
            <a:pPr marL="381000" indent="-381000">
              <a:lnSpc>
                <a:spcPts val="3200"/>
              </a:lnSpc>
            </a:pPr>
            <a:r>
              <a:rPr lang="nl-NL" sz="2400" b="1" dirty="0"/>
              <a:t>Co-operation with business and industry</a:t>
            </a:r>
          </a:p>
          <a:p>
            <a:pPr marL="381000" indent="-381000">
              <a:lnSpc>
                <a:spcPts val="3200"/>
              </a:lnSpc>
            </a:pPr>
            <a:r>
              <a:rPr lang="nl-NL" sz="2400" b="1" dirty="0"/>
              <a:t>I</a:t>
            </a:r>
            <a:r>
              <a:rPr lang="nl-NL" sz="2400" b="1" dirty="0" smtClean="0"/>
              <a:t>ndividual </a:t>
            </a:r>
            <a:r>
              <a:rPr lang="nl-NL" sz="2400" b="1" dirty="0"/>
              <a:t>coaching and after care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843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Way Up has evolved </a:t>
            </a:r>
            <a:r>
              <a:rPr lang="en-US" dirty="0" smtClean="0"/>
              <a:t>into a place </a:t>
            </a:r>
            <a:r>
              <a:rPr lang="en-US" dirty="0"/>
              <a:t/>
            </a:r>
            <a:br>
              <a:rPr lang="en-US" dirty="0"/>
            </a:br>
            <a:endParaRPr lang="nl-N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hat 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serves as a regional centre for social entrepeneurship</a:t>
            </a:r>
          </a:p>
          <a:p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hat 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is an creative incubator</a:t>
            </a:r>
          </a:p>
          <a:p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where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2400" dirty="0" err="1" smtClean="0"/>
              <a:t>entrepreneurship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learning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and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working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combined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an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innovative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way. </a:t>
            </a:r>
          </a:p>
          <a:p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where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entrepreneurs  are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being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2400" dirty="0" err="1" smtClean="0">
                <a:latin typeface="Andalus" pitchFamily="18" charset="-78"/>
                <a:cs typeface="Andalus" pitchFamily="18" charset="-78"/>
              </a:rPr>
              <a:t>facilitated</a:t>
            </a:r>
            <a:endParaRPr lang="nl-NL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hat 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offers starting entrepreneurs specific services.</a:t>
            </a:r>
          </a:p>
          <a:p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where 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young creative starting entrepreneurs can start very </a:t>
            </a:r>
            <a:r>
              <a:rPr lang="nl-NL" sz="2400" dirty="0" smtClean="0"/>
              <a:t>accessible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that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reserves 40% of the space for young creative entrepreneurs</a:t>
            </a:r>
            <a:endParaRPr lang="nl-NL" sz="2400" dirty="0">
              <a:latin typeface="Andalus" pitchFamily="18" charset="-78"/>
              <a:cs typeface="Andalus" pitchFamily="18" charset="-78"/>
            </a:endParaRPr>
          </a:p>
          <a:p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hat </a:t>
            </a:r>
            <a:r>
              <a:rPr lang="nl-NL" sz="2400" dirty="0" smtClean="0">
                <a:latin typeface="Andalus" pitchFamily="18" charset="-78"/>
                <a:cs typeface="Andalus" pitchFamily="18" charset="-78"/>
              </a:rPr>
              <a:t>offers affordable space which can be rented from 1 hour to 2 years.</a:t>
            </a:r>
            <a:endParaRPr lang="nl-NL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18951"/>
            <a:ext cx="3960440" cy="98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2365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16632"/>
            <a:ext cx="3816871" cy="6284168"/>
          </a:xfrm>
        </p:spPr>
        <p:txBody>
          <a:bodyPr>
            <a:normAutofit fontScale="92500"/>
          </a:bodyPr>
          <a:lstStyle/>
          <a:p>
            <a:pPr marL="381000" indent="-381000">
              <a:lnSpc>
                <a:spcPts val="3200"/>
              </a:lnSpc>
              <a:buFont typeface="Zapf Dingbats" charset="2"/>
              <a:buNone/>
            </a:pPr>
            <a:endParaRPr lang="nl-NL" sz="2800" dirty="0"/>
          </a:p>
          <a:p>
            <a:pPr marL="381000" indent="-381000">
              <a:lnSpc>
                <a:spcPts val="3200"/>
              </a:lnSpc>
            </a:pPr>
            <a:r>
              <a:rPr lang="nl-NL" dirty="0" err="1"/>
              <a:t>Trainingscentre</a:t>
            </a:r>
            <a:r>
              <a:rPr lang="nl-NL" dirty="0"/>
              <a:t>:</a:t>
            </a:r>
          </a:p>
          <a:p>
            <a:pPr marL="381000" indent="-381000">
              <a:lnSpc>
                <a:spcPts val="3200"/>
              </a:lnSpc>
              <a:buFont typeface="Zapf Dingbats" charset="2"/>
              <a:buNone/>
            </a:pPr>
            <a:r>
              <a:rPr lang="nl-NL" dirty="0"/>
              <a:t>    traject The Manager in me (MIM)</a:t>
            </a:r>
          </a:p>
          <a:p>
            <a:pPr marL="381000" indent="-381000">
              <a:lnSpc>
                <a:spcPts val="3200"/>
              </a:lnSpc>
            </a:pP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enterprise</a:t>
            </a:r>
            <a:r>
              <a:rPr lang="nl-NL" dirty="0"/>
              <a:t> </a:t>
            </a:r>
            <a:r>
              <a:rPr lang="nl-NL" dirty="0" err="1"/>
              <a:t>offering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places</a:t>
            </a:r>
            <a:endParaRPr lang="nl-NL" dirty="0"/>
          </a:p>
          <a:p>
            <a:pPr marL="381000" indent="-381000">
              <a:lnSpc>
                <a:spcPts val="3200"/>
              </a:lnSpc>
              <a:buFont typeface="Zapf Dingbats" charset="2"/>
              <a:buNone/>
            </a:pPr>
            <a:r>
              <a:rPr lang="nl-NL" dirty="0"/>
              <a:t>   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parents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youngsters</a:t>
            </a:r>
            <a:r>
              <a:rPr lang="en-US" dirty="0"/>
              <a:t>. </a:t>
            </a:r>
          </a:p>
          <a:p>
            <a:pPr marL="381000" indent="-381000">
              <a:lnSpc>
                <a:spcPts val="3200"/>
              </a:lnSpc>
            </a:pPr>
            <a:r>
              <a:rPr lang="en-US" dirty="0"/>
              <a:t>Test </a:t>
            </a:r>
            <a:r>
              <a:rPr lang="en-US" dirty="0" smtClean="0"/>
              <a:t>business centre </a:t>
            </a:r>
            <a:r>
              <a:rPr lang="en-US" dirty="0"/>
              <a:t>for young starting </a:t>
            </a:r>
            <a:r>
              <a:rPr lang="en-US" dirty="0" err="1"/>
              <a:t>entrepeneurs</a:t>
            </a:r>
            <a:endParaRPr lang="en-GB" dirty="0"/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5219700" y="1628775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3200" b="1">
                <a:solidFill>
                  <a:srgbClr val="5ABD00"/>
                </a:solidFill>
                <a:latin typeface="Tahoma" pitchFamily="34" charset="0"/>
              </a:rPr>
              <a:t>THE WAY UP</a:t>
            </a:r>
          </a:p>
        </p:txBody>
      </p:sp>
      <p:pic>
        <p:nvPicPr>
          <p:cNvPr id="577540" name="Picture 4" descr="aaHPIM0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13363" y="2925763"/>
            <a:ext cx="3255962" cy="3181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C268-F972-4262-8744-E9C0F9E8A130}" type="slidenum">
              <a:rPr lang="nl-NL" altLang="nl-NL" smtClean="0"/>
              <a:pPr/>
              <a:t>16</a:t>
            </a:fld>
            <a:endParaRPr lang="nl-NL" altLang="nl-NL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7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Organizational structure The Way Up</a:t>
            </a:r>
            <a:endParaRPr lang="nl-NL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9720474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779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Working experience enterprise </a:t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The Way Up</a:t>
            </a:r>
            <a:endParaRPr lang="nl-NL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97852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680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82E5-D5A4-49EB-BFEF-53E1EF317481}" type="slidenum">
              <a:rPr lang="nl-NL" altLang="nl-NL"/>
              <a:pPr/>
              <a:t>19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business centre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Guiding 20 young starting </a:t>
            </a:r>
            <a:r>
              <a:rPr lang="en-US" dirty="0" smtClean="0"/>
              <a:t>entrepreneurs </a:t>
            </a:r>
            <a:endParaRPr lang="en-US" dirty="0"/>
          </a:p>
          <a:p>
            <a:endParaRPr lang="en-US" dirty="0"/>
          </a:p>
          <a:p>
            <a:r>
              <a:rPr lang="en-US" dirty="0"/>
              <a:t>Co-operation with the </a:t>
            </a:r>
            <a:r>
              <a:rPr lang="en-US" dirty="0" smtClean="0"/>
              <a:t>corporate world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Individual coaching and aftercare</a:t>
            </a:r>
          </a:p>
          <a:p>
            <a:endParaRPr lang="en-US" dirty="0"/>
          </a:p>
          <a:p>
            <a:r>
              <a:rPr lang="en-US" dirty="0" smtClean="0"/>
              <a:t>Business coaching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9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History, purpose and vision of the project</a:t>
            </a:r>
          </a:p>
          <a:p>
            <a:pPr>
              <a:buFontTx/>
              <a:buChar char="-"/>
            </a:pPr>
            <a:r>
              <a:rPr lang="en-US" dirty="0" smtClean="0"/>
              <a:t>Amsterdam South East</a:t>
            </a:r>
          </a:p>
          <a:p>
            <a:pPr>
              <a:buFontTx/>
              <a:buChar char="-"/>
            </a:pPr>
            <a:r>
              <a:rPr lang="en-US" dirty="0" smtClean="0"/>
              <a:t>Target group</a:t>
            </a:r>
          </a:p>
          <a:p>
            <a:pPr>
              <a:buFontTx/>
              <a:buChar char="-"/>
            </a:pPr>
            <a:r>
              <a:rPr lang="en-US" dirty="0" smtClean="0"/>
              <a:t>Main objectives of </a:t>
            </a:r>
            <a:r>
              <a:rPr lang="en-US" dirty="0"/>
              <a:t>the project </a:t>
            </a:r>
            <a:endParaRPr lang="en-US" dirty="0" smtClean="0"/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Women development Network</a:t>
            </a:r>
          </a:p>
          <a:p>
            <a:r>
              <a:rPr lang="en-US" dirty="0" smtClean="0"/>
              <a:t>The Way Up 2012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318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Partners</a:t>
            </a:r>
            <a:endParaRPr lang="nl-N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ducation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institutions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Government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Corporate world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companies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organizations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Regional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organizations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dirty="0">
                <a:latin typeface="Arial" pitchFamily="34" charset="0"/>
                <a:cs typeface="Arial" pitchFamily="34" charset="0"/>
              </a:rPr>
              <a:t>organizations</a:t>
            </a:r>
          </a:p>
          <a:p>
            <a:pPr marL="0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0499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dir="r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 smtClean="0"/>
              <a:t>Presentation 07-02-2012</a:t>
            </a:r>
            <a:endParaRPr lang="nl-NL" alt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5A72-8AC1-490D-BC84-58572BFBC27A}" type="slidenum">
              <a:rPr lang="nl-NL" altLang="nl-NL"/>
              <a:pPr/>
              <a:t>21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1401763" y="2828836"/>
            <a:ext cx="6314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nl-NL" sz="3600" i="1" dirty="0" err="1">
                <a:latin typeface="Arial" pitchFamily="34" charset="0"/>
                <a:cs typeface="Arial" pitchFamily="34" charset="0"/>
              </a:rPr>
              <a:t>Thank</a:t>
            </a:r>
            <a:r>
              <a:rPr lang="nl-NL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i="1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nl-NL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nl-NL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i="1" dirty="0" err="1">
                <a:latin typeface="Arial" pitchFamily="34" charset="0"/>
                <a:cs typeface="Arial" pitchFamily="34" charset="0"/>
              </a:rPr>
              <a:t>youre</a:t>
            </a:r>
            <a:r>
              <a:rPr lang="nl-NL" sz="3600" i="1" dirty="0">
                <a:latin typeface="Arial" pitchFamily="34" charset="0"/>
                <a:cs typeface="Arial" pitchFamily="34" charset="0"/>
              </a:rPr>
              <a:t> attention!</a:t>
            </a:r>
            <a:endParaRPr lang="nl-NL" sz="3600" dirty="0">
              <a:latin typeface="Arial" pitchFamily="34" charset="0"/>
              <a:cs typeface="Arial" pitchFamily="34" charset="0"/>
            </a:endParaRPr>
          </a:p>
          <a:p>
            <a:endParaRPr lang="nl-NL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2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Background &amp; vision The Way Up</a:t>
            </a:r>
            <a:endParaRPr lang="nl-N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8" name="Picture 4" descr="J:\jaleesa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0386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jaleesa 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18951"/>
            <a:ext cx="3960440" cy="98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1998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3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46A-DCDC-4A8F-A71C-4C8CD71B40B0}" type="slidenum">
              <a:rPr lang="nl-NL" altLang="nl-NL"/>
              <a:pPr/>
              <a:t>4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323528" y="407096"/>
            <a:ext cx="842493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358775" algn="l"/>
                <a:tab pos="449263" algn="l"/>
                <a:tab pos="719138" algn="l"/>
                <a:tab pos="1077913" algn="l"/>
                <a:tab pos="1438275" algn="l"/>
                <a:tab pos="1797050" algn="l"/>
                <a:tab pos="2155825" algn="l"/>
                <a:tab pos="2516188" algn="l"/>
                <a:tab pos="2874963" algn="l"/>
                <a:tab pos="3235325" algn="l"/>
                <a:tab pos="3594100" algn="l"/>
                <a:tab pos="3952875" algn="l"/>
                <a:tab pos="4313238" algn="l"/>
                <a:tab pos="4672013" algn="l"/>
                <a:tab pos="5032375" algn="l"/>
                <a:tab pos="5391150" algn="l"/>
                <a:tab pos="5749925" algn="l"/>
              </a:tabLst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The ethnic breakdown of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Southeast</a:t>
            </a:r>
          </a:p>
          <a:p>
            <a:pPr>
              <a:tabLst>
                <a:tab pos="358775" algn="l"/>
                <a:tab pos="449263" algn="l"/>
                <a:tab pos="719138" algn="l"/>
                <a:tab pos="1077913" algn="l"/>
                <a:tab pos="1438275" algn="l"/>
                <a:tab pos="1797050" algn="l"/>
                <a:tab pos="2155825" algn="l"/>
                <a:tab pos="2516188" algn="l"/>
                <a:tab pos="2874963" algn="l"/>
                <a:tab pos="3235325" algn="l"/>
                <a:tab pos="3594100" algn="l"/>
                <a:tab pos="3952875" algn="l"/>
                <a:tab pos="4313238" algn="l"/>
                <a:tab pos="4672013" algn="l"/>
                <a:tab pos="5032375" algn="l"/>
                <a:tab pos="5391150" algn="l"/>
                <a:tab pos="5749925" algn="l"/>
              </a:tabLst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						Amsterdam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:</a:t>
            </a:r>
            <a:endParaRPr lang="nl-NL" sz="32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58775" algn="l"/>
                <a:tab pos="449263" algn="l"/>
                <a:tab pos="719138" algn="l"/>
                <a:tab pos="1077913" algn="l"/>
                <a:tab pos="1438275" algn="l"/>
                <a:tab pos="1797050" algn="l"/>
                <a:tab pos="2155825" algn="l"/>
                <a:tab pos="2516188" algn="l"/>
                <a:tab pos="2874963" algn="l"/>
                <a:tab pos="3235325" algn="l"/>
                <a:tab pos="3594100" algn="l"/>
                <a:tab pos="3952875" algn="l"/>
                <a:tab pos="4313238" algn="l"/>
                <a:tab pos="4672013" algn="l"/>
                <a:tab pos="5032375" algn="l"/>
                <a:tab pos="5391150" algn="l"/>
                <a:tab pos="5749925" algn="l"/>
              </a:tabLst>
            </a:pPr>
            <a:endParaRPr lang="nl-NL" sz="1800" dirty="0">
              <a:latin typeface="Times New Roman" pitchFamily="18" charset="0"/>
            </a:endParaRPr>
          </a:p>
        </p:txBody>
      </p:sp>
      <p:graphicFrame>
        <p:nvGraphicFramePr>
          <p:cNvPr id="5867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802258"/>
              </p:ext>
            </p:extLst>
          </p:nvPr>
        </p:nvGraphicFramePr>
        <p:xfrm>
          <a:off x="1475656" y="1484784"/>
          <a:ext cx="6352406" cy="4741964"/>
        </p:xfrm>
        <a:graphic>
          <a:graphicData uri="http://schemas.openxmlformats.org/drawingml/2006/table">
            <a:tbl>
              <a:tblPr/>
              <a:tblGrid>
                <a:gridCol w="3176203"/>
                <a:gridCol w="3176203"/>
              </a:tblGrid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Percentages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Surinam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31.8%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Antilles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Turkey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1.0%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Morocco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1.8%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Africa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6.0%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Southern Europe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1.5%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9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Non-industrialised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countries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16.3%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Industrialized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countries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4.8%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The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Netherlands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449263" algn="l"/>
                          <a:tab pos="719138" algn="l"/>
                          <a:tab pos="1077913" algn="l"/>
                          <a:tab pos="1438275" algn="l"/>
                          <a:tab pos="1797050" algn="l"/>
                          <a:tab pos="2155825" algn="l"/>
                          <a:tab pos="2516188" algn="l"/>
                          <a:tab pos="2874963" algn="l"/>
                          <a:tab pos="3235325" algn="l"/>
                          <a:tab pos="3594100" algn="l"/>
                          <a:tab pos="3952875" algn="l"/>
                          <a:tab pos="4313238" algn="l"/>
                          <a:tab pos="4672013" algn="l"/>
                          <a:tab pos="5032375" algn="l"/>
                          <a:tab pos="5391150" algn="l"/>
                          <a:tab pos="5749925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30.4%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1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43A-31D2-41B6-BA28-AFFA41E2C04B}" type="slidenum">
              <a:rPr lang="nl-NL" altLang="nl-NL"/>
              <a:pPr/>
              <a:t>5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Target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groups;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women and youngsters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in Amsterdam South-East who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 dirty="0"/>
              <a:t>*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are excluded from the employment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market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Zapf Dingbats" charset="2"/>
              <a:buNone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* work below their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capabilities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* are interested in setting up their own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business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Zapf Dingbats" charset="2"/>
              <a:buNone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* are interested in developing projects that meet local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needs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1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C2F2-FA5D-4312-A9E3-59CF1D6D2AF2}" type="slidenum">
              <a:rPr lang="nl-NL" altLang="nl-NL"/>
              <a:pPr/>
              <a:t>6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Main objectives of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the </a:t>
            </a:r>
            <a:r>
              <a:rPr lang="nl-NL" dirty="0" smtClean="0">
                <a:solidFill>
                  <a:schemeClr val="tx1"/>
                </a:solidFill>
              </a:rPr>
              <a:t>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 smtClean="0"/>
              <a:t>women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youngsters</a:t>
            </a:r>
            <a:r>
              <a:rPr lang="nl-NL" dirty="0" smtClean="0"/>
              <a:t> in </a:t>
            </a:r>
            <a:r>
              <a:rPr lang="nl-NL" dirty="0"/>
              <a:t>order </a:t>
            </a:r>
            <a:r>
              <a:rPr lang="nl-NL" dirty="0" err="1"/>
              <a:t>to</a:t>
            </a:r>
            <a:r>
              <a:rPr lang="nl-NL" dirty="0"/>
              <a:t> support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micro-</a:t>
            </a:r>
            <a:r>
              <a:rPr lang="nl-NL" dirty="0" err="1"/>
              <a:t>enterprises</a:t>
            </a:r>
            <a:endParaRPr lang="nl-NL" dirty="0"/>
          </a:p>
          <a:p>
            <a:r>
              <a:rPr lang="nl-NL" dirty="0"/>
              <a:t>support the </a:t>
            </a:r>
            <a:r>
              <a:rPr lang="nl-NL" dirty="0" err="1"/>
              <a:t>development</a:t>
            </a:r>
            <a:r>
              <a:rPr lang="nl-NL" dirty="0"/>
              <a:t> of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/>
              <a:t>enterprises</a:t>
            </a:r>
            <a:endParaRPr lang="nl-NL" dirty="0"/>
          </a:p>
          <a:p>
            <a:r>
              <a:rPr lang="nl-NL" dirty="0"/>
              <a:t>work with </a:t>
            </a:r>
            <a:r>
              <a:rPr lang="nl-NL" dirty="0" smtClean="0"/>
              <a:t>young </a:t>
            </a:r>
            <a:r>
              <a:rPr lang="nl-NL" dirty="0"/>
              <a:t>parents in assisting them to develop progression steps </a:t>
            </a:r>
            <a:r>
              <a:rPr lang="nl-NL" dirty="0" smtClean="0"/>
              <a:t>on to work</a:t>
            </a:r>
            <a:r>
              <a:rPr lang="nl-NL" dirty="0"/>
              <a:t>; further education/ training or enterprise</a:t>
            </a:r>
          </a:p>
          <a:p>
            <a:r>
              <a:rPr lang="nl-NL" dirty="0" err="1"/>
              <a:t>establish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manage micro-credit fund</a:t>
            </a:r>
          </a:p>
          <a:p>
            <a:r>
              <a:rPr lang="nl-NL" dirty="0" err="1"/>
              <a:t>develop</a:t>
            </a:r>
            <a:r>
              <a:rPr lang="nl-NL" dirty="0"/>
              <a:t> a range of services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accessible</a:t>
            </a:r>
            <a:r>
              <a:rPr lang="nl-NL" dirty="0"/>
              <a:t> </a:t>
            </a:r>
            <a:r>
              <a:rPr lang="nl-NL" dirty="0" err="1"/>
              <a:t>on-line</a:t>
            </a:r>
            <a:r>
              <a:rPr lang="nl-NL" dirty="0"/>
              <a:t> as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ongoing</a:t>
            </a:r>
            <a:r>
              <a:rPr lang="nl-NL" dirty="0"/>
              <a:t> resource 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0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7B97-3F31-4684-95C3-8F248451A38B}" type="slidenum">
              <a:rPr lang="nl-NL" altLang="nl-NL"/>
              <a:pPr/>
              <a:t>7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1"/>
                </a:solidFill>
              </a:rPr>
              <a:t>Methodology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Economic Empowerment</a:t>
            </a:r>
          </a:p>
          <a:p>
            <a:endParaRPr lang="nl-NL" dirty="0"/>
          </a:p>
          <a:p>
            <a:r>
              <a:rPr lang="nl-NL" dirty="0"/>
              <a:t>Action learning </a:t>
            </a:r>
            <a:r>
              <a:rPr lang="nl-NL" dirty="0" smtClean="0"/>
              <a:t>program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‘The </a:t>
            </a:r>
            <a:r>
              <a:rPr lang="nl-NL" dirty="0"/>
              <a:t>manager in </a:t>
            </a:r>
            <a:r>
              <a:rPr lang="nl-NL" dirty="0" smtClean="0"/>
              <a:t>me’  trainingprogram</a:t>
            </a:r>
            <a:endParaRPr lang="nl-NL" dirty="0"/>
          </a:p>
          <a:p>
            <a:pPr>
              <a:buFont typeface="Zapf Dingbats" charset="2"/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9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smtClean="0"/>
              <a:t>Presentation 07-02-2012</a:t>
            </a:r>
            <a:endParaRPr lang="nl-NL" altLang="nl-NL" sz="140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2961-3A3E-4CCF-9047-C7A21C207809}" type="slidenum">
              <a:rPr lang="nl-NL" altLang="nl-NL"/>
              <a:pPr/>
              <a:t>8</a:t>
            </a:fld>
            <a:endParaRPr lang="nl-NL" altLang="nl-NL" sz="1400">
              <a:latin typeface="Times New Roman" pitchFamily="18" charset="0"/>
            </a:endParaRPr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Economic resources are defined by five elements:</a:t>
            </a:r>
            <a:endParaRPr 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acces</a:t>
            </a:r>
            <a:r>
              <a:rPr lang="en-GB" dirty="0"/>
              <a:t> to financial services; </a:t>
            </a:r>
          </a:p>
          <a:p>
            <a:pPr>
              <a:buFont typeface="Zapf Dingbats" charset="2"/>
              <a:buNone/>
            </a:pPr>
            <a:endParaRPr lang="en-GB" dirty="0"/>
          </a:p>
          <a:p>
            <a:r>
              <a:rPr lang="en-GB" dirty="0"/>
              <a:t>control over the enterprise;</a:t>
            </a:r>
          </a:p>
          <a:p>
            <a:pPr>
              <a:buFont typeface="Zapf Dingbats" charset="2"/>
              <a:buNone/>
            </a:pPr>
            <a:r>
              <a:rPr lang="en-GB" dirty="0"/>
              <a:t> </a:t>
            </a:r>
          </a:p>
          <a:p>
            <a:r>
              <a:rPr lang="en-GB" dirty="0"/>
              <a:t>control over labour;</a:t>
            </a:r>
          </a:p>
          <a:p>
            <a:pPr>
              <a:buFont typeface="Zapf Dingbats" charset="2"/>
              <a:buNone/>
            </a:pPr>
            <a:r>
              <a:rPr lang="en-GB" dirty="0"/>
              <a:t> </a:t>
            </a:r>
          </a:p>
          <a:p>
            <a:r>
              <a:rPr lang="en-GB" dirty="0" smtClean="0"/>
              <a:t> </a:t>
            </a:r>
            <a:r>
              <a:rPr lang="en-GB" dirty="0"/>
              <a:t>access and control over income</a:t>
            </a:r>
          </a:p>
          <a:p>
            <a:pPr>
              <a:buFont typeface="Zapf Dingbats" charset="2"/>
              <a:buNone/>
            </a:pPr>
            <a:r>
              <a:rPr lang="en-GB" dirty="0"/>
              <a:t>  </a:t>
            </a:r>
          </a:p>
          <a:p>
            <a:r>
              <a:rPr lang="en-GB" dirty="0"/>
              <a:t>assets and control over property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104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learning</a:t>
            </a:r>
            <a:br>
              <a:rPr lang="en-US" dirty="0" smtClean="0"/>
            </a:br>
            <a:r>
              <a:rPr lang="en-US" dirty="0" smtClean="0"/>
              <a:t>Personal empowerment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by doing</a:t>
            </a:r>
          </a:p>
          <a:p>
            <a:r>
              <a:rPr lang="en-US" dirty="0" smtClean="0"/>
              <a:t>Peer learning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Experimenting </a:t>
            </a:r>
            <a:r>
              <a:rPr lang="en-US" dirty="0"/>
              <a:t>with new </a:t>
            </a:r>
            <a:r>
              <a:rPr lang="en-US" dirty="0" smtClean="0"/>
              <a:t>behavior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that </a:t>
            </a:r>
            <a:r>
              <a:rPr lang="en-US" dirty="0"/>
              <a:t>practically results in an immediately</a:t>
            </a:r>
          </a:p>
          <a:p>
            <a:pPr marL="0" indent="0">
              <a:buNone/>
            </a:pPr>
            <a:r>
              <a:rPr lang="en-US" dirty="0"/>
              <a:t>visible effect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07-02-2012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498E-C4B1-4078-966B-011DB559FC9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2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671</Words>
  <Application>Microsoft Office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Kantoorthema</vt:lpstr>
      <vt:lpstr> Creative incubator &amp; business centre </vt:lpstr>
      <vt:lpstr>Program</vt:lpstr>
      <vt:lpstr>Background &amp; vision The Way Up</vt:lpstr>
      <vt:lpstr>Slide 4</vt:lpstr>
      <vt:lpstr>Target groups; women and youngsters in Amsterdam South-East who:</vt:lpstr>
      <vt:lpstr>Main objectives of the project</vt:lpstr>
      <vt:lpstr>Methodology</vt:lpstr>
      <vt:lpstr>Economic resources are defined by five elements:</vt:lpstr>
      <vt:lpstr>Action learning Personal empowerment</vt:lpstr>
      <vt:lpstr>The manager in me</vt:lpstr>
      <vt:lpstr>The manager in me :  </vt:lpstr>
      <vt:lpstr>Women development network</vt:lpstr>
      <vt:lpstr>Slide 13</vt:lpstr>
      <vt:lpstr>CRITERIA THE WAY UP</vt:lpstr>
      <vt:lpstr>The Way Up has evolved into a place  </vt:lpstr>
      <vt:lpstr>Slide 16</vt:lpstr>
      <vt:lpstr>Organizational structure The Way Up</vt:lpstr>
      <vt:lpstr>Working experience enterprise  The Way Up</vt:lpstr>
      <vt:lpstr>Test business centre</vt:lpstr>
      <vt:lpstr>Partners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van aanpak</dc:title>
  <dc:creator>Glow</dc:creator>
  <cp:lastModifiedBy>Alexander Lamur</cp:lastModifiedBy>
  <cp:revision>66</cp:revision>
  <cp:lastPrinted>2010-10-22T09:30:13Z</cp:lastPrinted>
  <dcterms:created xsi:type="dcterms:W3CDTF">2010-07-21T11:15:24Z</dcterms:created>
  <dcterms:modified xsi:type="dcterms:W3CDTF">2012-02-06T08:36:00Z</dcterms:modified>
</cp:coreProperties>
</file>