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71" r:id="rId2"/>
    <p:sldId id="272" r:id="rId3"/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735763" cy="98663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>
        <p:scale>
          <a:sx n="70" d="100"/>
          <a:sy n="70" d="100"/>
        </p:scale>
        <p:origin x="-2802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B1DD44-A28E-421B-9F12-FF3FF9ACFD2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E1147A-6B68-46E5-BA9C-1EF48CE7E76D}">
      <dgm:prSet phldrT="[Texto]"/>
      <dgm:spPr/>
      <dgm:t>
        <a:bodyPr/>
        <a:lstStyle/>
        <a:p>
          <a:r>
            <a:rPr lang="es-ES" dirty="0" smtClean="0"/>
            <a:t>TYPE Project</a:t>
          </a:r>
          <a:endParaRPr lang="es-ES" dirty="0"/>
        </a:p>
      </dgm:t>
    </dgm:pt>
    <dgm:pt modelId="{0451D0A8-723C-4DCA-A39C-AF3D3FBB84FD}" type="parTrans" cxnId="{B5D9DFFD-E352-475E-AA31-8D3B1118BAFC}">
      <dgm:prSet/>
      <dgm:spPr/>
      <dgm:t>
        <a:bodyPr/>
        <a:lstStyle/>
        <a:p>
          <a:endParaRPr lang="es-ES"/>
        </a:p>
      </dgm:t>
    </dgm:pt>
    <dgm:pt modelId="{100CCB99-E70C-43D7-8447-7C869D3D7DEC}" type="sibTrans" cxnId="{B5D9DFFD-E352-475E-AA31-8D3B1118BAFC}">
      <dgm:prSet/>
      <dgm:spPr/>
      <dgm:t>
        <a:bodyPr/>
        <a:lstStyle/>
        <a:p>
          <a:endParaRPr lang="es-ES"/>
        </a:p>
      </dgm:t>
    </dgm:pt>
    <dgm:pt modelId="{4941401B-6EA0-4BCE-BF56-8592142C8384}">
      <dgm:prSet phldrT="[Texto]"/>
      <dgm:spPr/>
      <dgm:t>
        <a:bodyPr/>
        <a:lstStyle/>
        <a:p>
          <a:r>
            <a:rPr lang="es-ES" dirty="0" smtClean="0"/>
            <a:t>1. </a:t>
          </a:r>
          <a:r>
            <a:rPr lang="es-ES" dirty="0" err="1" smtClean="0"/>
            <a:t>Background</a:t>
          </a:r>
          <a:endParaRPr lang="es-ES" dirty="0"/>
        </a:p>
      </dgm:t>
    </dgm:pt>
    <dgm:pt modelId="{3E249C93-6F4B-4222-9DC2-2326D85663A2}" type="parTrans" cxnId="{49F186D2-D03D-45FD-BDC9-F0A1BFAB769F}">
      <dgm:prSet/>
      <dgm:spPr/>
      <dgm:t>
        <a:bodyPr/>
        <a:lstStyle/>
        <a:p>
          <a:endParaRPr lang="es-ES"/>
        </a:p>
      </dgm:t>
    </dgm:pt>
    <dgm:pt modelId="{53F22098-550C-446E-A71D-BB1EB5588030}" type="sibTrans" cxnId="{49F186D2-D03D-45FD-BDC9-F0A1BFAB769F}">
      <dgm:prSet/>
      <dgm:spPr/>
      <dgm:t>
        <a:bodyPr/>
        <a:lstStyle/>
        <a:p>
          <a:endParaRPr lang="es-ES"/>
        </a:p>
      </dgm:t>
    </dgm:pt>
    <dgm:pt modelId="{38C9B936-A5B0-4BCA-9ECF-68FDA724FC48}">
      <dgm:prSet phldrT="[Texto]"/>
      <dgm:spPr/>
      <dgm:t>
        <a:bodyPr/>
        <a:lstStyle/>
        <a:p>
          <a:r>
            <a:rPr lang="es-ES" dirty="0" smtClean="0"/>
            <a:t>2. </a:t>
          </a:r>
          <a:r>
            <a:rPr lang="es-ES" dirty="0" err="1" smtClean="0"/>
            <a:t>Statistic</a:t>
          </a:r>
          <a:r>
            <a:rPr lang="es-ES" dirty="0" smtClean="0"/>
            <a:t> </a:t>
          </a:r>
          <a:r>
            <a:rPr lang="es-ES" dirty="0" err="1" smtClean="0"/>
            <a:t>analysis</a:t>
          </a:r>
          <a:endParaRPr lang="es-ES" dirty="0"/>
        </a:p>
      </dgm:t>
    </dgm:pt>
    <dgm:pt modelId="{1F361601-1C82-4657-AC38-3E13AF409950}" type="parTrans" cxnId="{0641292E-0FA3-4857-807C-67AF3C4DA67E}">
      <dgm:prSet/>
      <dgm:spPr/>
      <dgm:t>
        <a:bodyPr/>
        <a:lstStyle/>
        <a:p>
          <a:endParaRPr lang="es-ES"/>
        </a:p>
      </dgm:t>
    </dgm:pt>
    <dgm:pt modelId="{E1EED8A4-8A25-498C-890C-067DD66FA33D}" type="sibTrans" cxnId="{0641292E-0FA3-4857-807C-67AF3C4DA67E}">
      <dgm:prSet/>
      <dgm:spPr/>
      <dgm:t>
        <a:bodyPr/>
        <a:lstStyle/>
        <a:p>
          <a:endParaRPr lang="es-ES"/>
        </a:p>
      </dgm:t>
    </dgm:pt>
    <dgm:pt modelId="{0802C9AB-764F-46F3-B68B-DF3388652371}">
      <dgm:prSet phldrT="[Texto]"/>
      <dgm:spPr/>
      <dgm:t>
        <a:bodyPr/>
        <a:lstStyle/>
        <a:p>
          <a:r>
            <a:rPr lang="es-ES" dirty="0" smtClean="0"/>
            <a:t>3. </a:t>
          </a:r>
          <a:r>
            <a:rPr lang="es-ES" dirty="0" err="1" smtClean="0"/>
            <a:t>Survey</a:t>
          </a:r>
          <a:endParaRPr lang="es-ES" dirty="0"/>
        </a:p>
      </dgm:t>
    </dgm:pt>
    <dgm:pt modelId="{C8C90161-C193-44DC-A3BF-91FB9EF299D8}" type="parTrans" cxnId="{48C8BD9E-8A75-4D01-A414-8181209892D0}">
      <dgm:prSet/>
      <dgm:spPr/>
      <dgm:t>
        <a:bodyPr/>
        <a:lstStyle/>
        <a:p>
          <a:endParaRPr lang="es-ES"/>
        </a:p>
      </dgm:t>
    </dgm:pt>
    <dgm:pt modelId="{834FDF15-EEBE-4015-8E9F-B08F3DED0A08}" type="sibTrans" cxnId="{48C8BD9E-8A75-4D01-A414-8181209892D0}">
      <dgm:prSet/>
      <dgm:spPr/>
      <dgm:t>
        <a:bodyPr/>
        <a:lstStyle/>
        <a:p>
          <a:endParaRPr lang="es-ES"/>
        </a:p>
      </dgm:t>
    </dgm:pt>
    <dgm:pt modelId="{2C5FC035-F8FD-4526-B97B-A37C199B4EDE}">
      <dgm:prSet phldrT="[Texto]"/>
      <dgm:spPr/>
      <dgm:t>
        <a:bodyPr/>
        <a:lstStyle/>
        <a:p>
          <a:r>
            <a:rPr lang="es-ES" dirty="0" smtClean="0"/>
            <a:t>4. </a:t>
          </a:r>
          <a:r>
            <a:rPr lang="es-ES" dirty="0" err="1" smtClean="0"/>
            <a:t>Conclusions</a:t>
          </a:r>
          <a:endParaRPr lang="es-ES" dirty="0"/>
        </a:p>
      </dgm:t>
    </dgm:pt>
    <dgm:pt modelId="{13165CDD-4A26-4EF5-9BBC-9D36FA19DF92}" type="parTrans" cxnId="{0D93DBEB-5010-443A-B51F-DBC8CECDEAAC}">
      <dgm:prSet/>
      <dgm:spPr/>
      <dgm:t>
        <a:bodyPr/>
        <a:lstStyle/>
        <a:p>
          <a:endParaRPr lang="es-ES"/>
        </a:p>
      </dgm:t>
    </dgm:pt>
    <dgm:pt modelId="{36C4E118-601A-4261-820A-FF12EBA8CC44}" type="sibTrans" cxnId="{0D93DBEB-5010-443A-B51F-DBC8CECDEAAC}">
      <dgm:prSet/>
      <dgm:spPr/>
      <dgm:t>
        <a:bodyPr/>
        <a:lstStyle/>
        <a:p>
          <a:endParaRPr lang="es-ES"/>
        </a:p>
      </dgm:t>
    </dgm:pt>
    <dgm:pt modelId="{E2C03F83-1725-46CC-8ABB-83719A1953A1}" type="pres">
      <dgm:prSet presAssocID="{ECB1DD44-A28E-421B-9F12-FF3FF9ACFD2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3D2B13-C61B-4A43-8A35-11030D792455}" type="pres">
      <dgm:prSet presAssocID="{ECB1DD44-A28E-421B-9F12-FF3FF9ACFD2E}" presName="matrix" presStyleCnt="0"/>
      <dgm:spPr/>
    </dgm:pt>
    <dgm:pt modelId="{179135C1-06D8-4AED-AF8B-18B085DAE918}" type="pres">
      <dgm:prSet presAssocID="{ECB1DD44-A28E-421B-9F12-FF3FF9ACFD2E}" presName="tile1" presStyleLbl="node1" presStyleIdx="0" presStyleCnt="4"/>
      <dgm:spPr/>
      <dgm:t>
        <a:bodyPr/>
        <a:lstStyle/>
        <a:p>
          <a:endParaRPr lang="es-ES"/>
        </a:p>
      </dgm:t>
    </dgm:pt>
    <dgm:pt modelId="{7078859D-4686-4BF9-B519-A07C2839A8E6}" type="pres">
      <dgm:prSet presAssocID="{ECB1DD44-A28E-421B-9F12-FF3FF9ACFD2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A6AAC5-E35B-409B-9817-A175AB0F77B2}" type="pres">
      <dgm:prSet presAssocID="{ECB1DD44-A28E-421B-9F12-FF3FF9ACFD2E}" presName="tile2" presStyleLbl="node1" presStyleIdx="1" presStyleCnt="4" custAng="0"/>
      <dgm:spPr/>
      <dgm:t>
        <a:bodyPr/>
        <a:lstStyle/>
        <a:p>
          <a:endParaRPr lang="es-ES"/>
        </a:p>
      </dgm:t>
    </dgm:pt>
    <dgm:pt modelId="{385FF4FE-098C-44D4-8A1D-DC449E7340C1}" type="pres">
      <dgm:prSet presAssocID="{ECB1DD44-A28E-421B-9F12-FF3FF9ACFD2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DC8EBC-61E5-4F06-90E4-075827F42407}" type="pres">
      <dgm:prSet presAssocID="{ECB1DD44-A28E-421B-9F12-FF3FF9ACFD2E}" presName="tile3" presStyleLbl="node1" presStyleIdx="2" presStyleCnt="4"/>
      <dgm:spPr/>
      <dgm:t>
        <a:bodyPr/>
        <a:lstStyle/>
        <a:p>
          <a:endParaRPr lang="es-ES"/>
        </a:p>
      </dgm:t>
    </dgm:pt>
    <dgm:pt modelId="{2F30D829-CD98-4027-80C6-4850039ACC28}" type="pres">
      <dgm:prSet presAssocID="{ECB1DD44-A28E-421B-9F12-FF3FF9ACFD2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7CF5EC-B8F5-4FE8-A3D7-494C7EC59943}" type="pres">
      <dgm:prSet presAssocID="{ECB1DD44-A28E-421B-9F12-FF3FF9ACFD2E}" presName="tile4" presStyleLbl="node1" presStyleIdx="3" presStyleCnt="4"/>
      <dgm:spPr/>
      <dgm:t>
        <a:bodyPr/>
        <a:lstStyle/>
        <a:p>
          <a:endParaRPr lang="es-ES"/>
        </a:p>
      </dgm:t>
    </dgm:pt>
    <dgm:pt modelId="{62754AE8-137F-4F90-8A4F-2ABF36F74C5A}" type="pres">
      <dgm:prSet presAssocID="{ECB1DD44-A28E-421B-9F12-FF3FF9ACFD2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703CD8-F5BA-4324-83D2-15EFC72217D5}" type="pres">
      <dgm:prSet presAssocID="{ECB1DD44-A28E-421B-9F12-FF3FF9ACFD2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9BCE4A05-BC8C-45A2-9606-243F4687924C}" type="presOf" srcId="{4941401B-6EA0-4BCE-BF56-8592142C8384}" destId="{7078859D-4686-4BF9-B519-A07C2839A8E6}" srcOrd="1" destOrd="0" presId="urn:microsoft.com/office/officeart/2005/8/layout/matrix1"/>
    <dgm:cxn modelId="{B5D9DFFD-E352-475E-AA31-8D3B1118BAFC}" srcId="{ECB1DD44-A28E-421B-9F12-FF3FF9ACFD2E}" destId="{5EE1147A-6B68-46E5-BA9C-1EF48CE7E76D}" srcOrd="0" destOrd="0" parTransId="{0451D0A8-723C-4DCA-A39C-AF3D3FBB84FD}" sibTransId="{100CCB99-E70C-43D7-8447-7C869D3D7DEC}"/>
    <dgm:cxn modelId="{0641292E-0FA3-4857-807C-67AF3C4DA67E}" srcId="{5EE1147A-6B68-46E5-BA9C-1EF48CE7E76D}" destId="{38C9B936-A5B0-4BCA-9ECF-68FDA724FC48}" srcOrd="1" destOrd="0" parTransId="{1F361601-1C82-4657-AC38-3E13AF409950}" sibTransId="{E1EED8A4-8A25-498C-890C-067DD66FA33D}"/>
    <dgm:cxn modelId="{48C8BD9E-8A75-4D01-A414-8181209892D0}" srcId="{5EE1147A-6B68-46E5-BA9C-1EF48CE7E76D}" destId="{0802C9AB-764F-46F3-B68B-DF3388652371}" srcOrd="2" destOrd="0" parTransId="{C8C90161-C193-44DC-A3BF-91FB9EF299D8}" sibTransId="{834FDF15-EEBE-4015-8E9F-B08F3DED0A08}"/>
    <dgm:cxn modelId="{3195CF5D-A6D9-4B3B-B50B-494794A12F4C}" type="presOf" srcId="{5EE1147A-6B68-46E5-BA9C-1EF48CE7E76D}" destId="{38703CD8-F5BA-4324-83D2-15EFC72217D5}" srcOrd="0" destOrd="0" presId="urn:microsoft.com/office/officeart/2005/8/layout/matrix1"/>
    <dgm:cxn modelId="{B3896A28-9C6B-4EC2-A464-34DD8A679D1F}" type="presOf" srcId="{0802C9AB-764F-46F3-B68B-DF3388652371}" destId="{2F30D829-CD98-4027-80C6-4850039ACC28}" srcOrd="1" destOrd="0" presId="urn:microsoft.com/office/officeart/2005/8/layout/matrix1"/>
    <dgm:cxn modelId="{49F186D2-D03D-45FD-BDC9-F0A1BFAB769F}" srcId="{5EE1147A-6B68-46E5-BA9C-1EF48CE7E76D}" destId="{4941401B-6EA0-4BCE-BF56-8592142C8384}" srcOrd="0" destOrd="0" parTransId="{3E249C93-6F4B-4222-9DC2-2326D85663A2}" sibTransId="{53F22098-550C-446E-A71D-BB1EB5588030}"/>
    <dgm:cxn modelId="{146E890F-C2CA-4440-86DF-DF2D423BADAE}" type="presOf" srcId="{ECB1DD44-A28E-421B-9F12-FF3FF9ACFD2E}" destId="{E2C03F83-1725-46CC-8ABB-83719A1953A1}" srcOrd="0" destOrd="0" presId="urn:microsoft.com/office/officeart/2005/8/layout/matrix1"/>
    <dgm:cxn modelId="{0D93DBEB-5010-443A-B51F-DBC8CECDEAAC}" srcId="{5EE1147A-6B68-46E5-BA9C-1EF48CE7E76D}" destId="{2C5FC035-F8FD-4526-B97B-A37C199B4EDE}" srcOrd="3" destOrd="0" parTransId="{13165CDD-4A26-4EF5-9BBC-9D36FA19DF92}" sibTransId="{36C4E118-601A-4261-820A-FF12EBA8CC44}"/>
    <dgm:cxn modelId="{52316401-D397-4780-A1D9-C89FCAD12E56}" type="presOf" srcId="{38C9B936-A5B0-4BCA-9ECF-68FDA724FC48}" destId="{7BA6AAC5-E35B-409B-9817-A175AB0F77B2}" srcOrd="0" destOrd="0" presId="urn:microsoft.com/office/officeart/2005/8/layout/matrix1"/>
    <dgm:cxn modelId="{4537D4E4-0E7F-4658-B145-D57388AC148E}" type="presOf" srcId="{2C5FC035-F8FD-4526-B97B-A37C199B4EDE}" destId="{62754AE8-137F-4F90-8A4F-2ABF36F74C5A}" srcOrd="1" destOrd="0" presId="urn:microsoft.com/office/officeart/2005/8/layout/matrix1"/>
    <dgm:cxn modelId="{14B971EE-C816-46B7-94D0-9700D34963AA}" type="presOf" srcId="{2C5FC035-F8FD-4526-B97B-A37C199B4EDE}" destId="{D17CF5EC-B8F5-4FE8-A3D7-494C7EC59943}" srcOrd="0" destOrd="0" presId="urn:microsoft.com/office/officeart/2005/8/layout/matrix1"/>
    <dgm:cxn modelId="{03CCFD5B-5C71-47C5-BE7E-AD3F3D907BAE}" type="presOf" srcId="{38C9B936-A5B0-4BCA-9ECF-68FDA724FC48}" destId="{385FF4FE-098C-44D4-8A1D-DC449E7340C1}" srcOrd="1" destOrd="0" presId="urn:microsoft.com/office/officeart/2005/8/layout/matrix1"/>
    <dgm:cxn modelId="{9455918C-3757-431C-8E2A-8282A19C6A3B}" type="presOf" srcId="{0802C9AB-764F-46F3-B68B-DF3388652371}" destId="{FADC8EBC-61E5-4F06-90E4-075827F42407}" srcOrd="0" destOrd="0" presId="urn:microsoft.com/office/officeart/2005/8/layout/matrix1"/>
    <dgm:cxn modelId="{1397CD55-FD9F-41BD-93A8-E91ABEAD46C3}" type="presOf" srcId="{4941401B-6EA0-4BCE-BF56-8592142C8384}" destId="{179135C1-06D8-4AED-AF8B-18B085DAE918}" srcOrd="0" destOrd="0" presId="urn:microsoft.com/office/officeart/2005/8/layout/matrix1"/>
    <dgm:cxn modelId="{5A66159B-938D-4492-B21B-5D7DC8C1B488}" type="presParOf" srcId="{E2C03F83-1725-46CC-8ABB-83719A1953A1}" destId="{CA3D2B13-C61B-4A43-8A35-11030D792455}" srcOrd="0" destOrd="0" presId="urn:microsoft.com/office/officeart/2005/8/layout/matrix1"/>
    <dgm:cxn modelId="{ED51066D-107B-4DF7-B168-345AAA6837A2}" type="presParOf" srcId="{CA3D2B13-C61B-4A43-8A35-11030D792455}" destId="{179135C1-06D8-4AED-AF8B-18B085DAE918}" srcOrd="0" destOrd="0" presId="urn:microsoft.com/office/officeart/2005/8/layout/matrix1"/>
    <dgm:cxn modelId="{92DAD30F-4A45-4BB0-9484-02A8A959FE8B}" type="presParOf" srcId="{CA3D2B13-C61B-4A43-8A35-11030D792455}" destId="{7078859D-4686-4BF9-B519-A07C2839A8E6}" srcOrd="1" destOrd="0" presId="urn:microsoft.com/office/officeart/2005/8/layout/matrix1"/>
    <dgm:cxn modelId="{1854DB43-E836-4B5D-808B-CEB3AC65FE10}" type="presParOf" srcId="{CA3D2B13-C61B-4A43-8A35-11030D792455}" destId="{7BA6AAC5-E35B-409B-9817-A175AB0F77B2}" srcOrd="2" destOrd="0" presId="urn:microsoft.com/office/officeart/2005/8/layout/matrix1"/>
    <dgm:cxn modelId="{8C740F30-B20B-4D10-A4FE-1B0284A0F97F}" type="presParOf" srcId="{CA3D2B13-C61B-4A43-8A35-11030D792455}" destId="{385FF4FE-098C-44D4-8A1D-DC449E7340C1}" srcOrd="3" destOrd="0" presId="urn:microsoft.com/office/officeart/2005/8/layout/matrix1"/>
    <dgm:cxn modelId="{C4CDAD2C-E833-48EB-B844-4520D375D5C4}" type="presParOf" srcId="{CA3D2B13-C61B-4A43-8A35-11030D792455}" destId="{FADC8EBC-61E5-4F06-90E4-075827F42407}" srcOrd="4" destOrd="0" presId="urn:microsoft.com/office/officeart/2005/8/layout/matrix1"/>
    <dgm:cxn modelId="{350476EC-FD80-4749-BAAC-B4A4E5E098AE}" type="presParOf" srcId="{CA3D2B13-C61B-4A43-8A35-11030D792455}" destId="{2F30D829-CD98-4027-80C6-4850039ACC28}" srcOrd="5" destOrd="0" presId="urn:microsoft.com/office/officeart/2005/8/layout/matrix1"/>
    <dgm:cxn modelId="{4E451C70-18CC-4B28-9747-EDA0C9FAF9A5}" type="presParOf" srcId="{CA3D2B13-C61B-4A43-8A35-11030D792455}" destId="{D17CF5EC-B8F5-4FE8-A3D7-494C7EC59943}" srcOrd="6" destOrd="0" presId="urn:microsoft.com/office/officeart/2005/8/layout/matrix1"/>
    <dgm:cxn modelId="{1D11276A-98D5-405F-A913-976E31F9D8E0}" type="presParOf" srcId="{CA3D2B13-C61B-4A43-8A35-11030D792455}" destId="{62754AE8-137F-4F90-8A4F-2ABF36F74C5A}" srcOrd="7" destOrd="0" presId="urn:microsoft.com/office/officeart/2005/8/layout/matrix1"/>
    <dgm:cxn modelId="{867C1A75-8D88-4C0D-B363-2285CCF4B06A}" type="presParOf" srcId="{E2C03F83-1725-46CC-8ABB-83719A1953A1}" destId="{38703CD8-F5BA-4324-83D2-15EFC72217D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AAF0B4-7861-4FD2-84FC-C7EFE19C6AD0}" type="doc">
      <dgm:prSet loTypeId="urn:microsoft.com/office/officeart/2005/8/layout/funne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F01FE34-727C-48AD-98D9-5B5F0CEF6D1E}">
      <dgm:prSet phldrT="[Texto]" custT="1"/>
      <dgm:spPr/>
      <dgm:t>
        <a:bodyPr/>
        <a:lstStyle/>
        <a:p>
          <a:r>
            <a:rPr lang="es-ES" sz="2000" dirty="0" err="1" smtClean="0"/>
            <a:t>Education</a:t>
          </a:r>
          <a:endParaRPr lang="es-ES" sz="2000" dirty="0"/>
        </a:p>
      </dgm:t>
    </dgm:pt>
    <dgm:pt modelId="{ABFAE8FC-759B-4743-A459-632A419620A4}" type="parTrans" cxnId="{29160BB3-97B1-4388-9DCC-621FBC31D9CD}">
      <dgm:prSet/>
      <dgm:spPr/>
      <dgm:t>
        <a:bodyPr/>
        <a:lstStyle/>
        <a:p>
          <a:endParaRPr lang="es-ES"/>
        </a:p>
      </dgm:t>
    </dgm:pt>
    <dgm:pt modelId="{ED53C23F-5D1C-4388-8C3C-B61732B2CFA7}" type="sibTrans" cxnId="{29160BB3-97B1-4388-9DCC-621FBC31D9CD}">
      <dgm:prSet/>
      <dgm:spPr/>
      <dgm:t>
        <a:bodyPr/>
        <a:lstStyle/>
        <a:p>
          <a:endParaRPr lang="es-ES"/>
        </a:p>
      </dgm:t>
    </dgm:pt>
    <dgm:pt modelId="{113C1389-C6CE-4899-B736-1DE900F4A577}">
      <dgm:prSet phldrT="[Texto]" custT="1"/>
      <dgm:spPr/>
      <dgm:t>
        <a:bodyPr/>
        <a:lstStyle/>
        <a:p>
          <a:r>
            <a:rPr lang="es-ES" sz="2000" dirty="0" err="1" smtClean="0"/>
            <a:t>Entrepre-neurship</a:t>
          </a:r>
          <a:endParaRPr lang="es-ES" sz="2000" dirty="0"/>
        </a:p>
      </dgm:t>
    </dgm:pt>
    <dgm:pt modelId="{0B9BECEC-1DB8-4812-9094-D3F2B71BCBE9}" type="parTrans" cxnId="{04F70D53-45FF-4560-AC63-2891AD620820}">
      <dgm:prSet/>
      <dgm:spPr/>
      <dgm:t>
        <a:bodyPr/>
        <a:lstStyle/>
        <a:p>
          <a:endParaRPr lang="es-ES"/>
        </a:p>
      </dgm:t>
    </dgm:pt>
    <dgm:pt modelId="{1985D49F-08A4-4C8B-84BC-BAA9925293E1}" type="sibTrans" cxnId="{04F70D53-45FF-4560-AC63-2891AD620820}">
      <dgm:prSet/>
      <dgm:spPr/>
      <dgm:t>
        <a:bodyPr/>
        <a:lstStyle/>
        <a:p>
          <a:endParaRPr lang="es-ES"/>
        </a:p>
      </dgm:t>
    </dgm:pt>
    <dgm:pt modelId="{AA601606-C30E-4E03-88D0-4D6E253569ED}">
      <dgm:prSet phldrT="[Texto]" custT="1"/>
      <dgm:spPr/>
      <dgm:t>
        <a:bodyPr/>
        <a:lstStyle/>
        <a:p>
          <a:r>
            <a:rPr lang="es-ES" sz="2000" dirty="0" err="1" smtClean="0"/>
            <a:t>Institu-tions</a:t>
          </a:r>
          <a:endParaRPr lang="es-ES" sz="2000" dirty="0"/>
        </a:p>
      </dgm:t>
    </dgm:pt>
    <dgm:pt modelId="{C09A2115-8A0B-4852-AE46-E32EA5E2F5A6}" type="parTrans" cxnId="{89A8ECAB-E313-439F-8DF4-AABEE1A96ED8}">
      <dgm:prSet/>
      <dgm:spPr/>
      <dgm:t>
        <a:bodyPr/>
        <a:lstStyle/>
        <a:p>
          <a:endParaRPr lang="es-ES"/>
        </a:p>
      </dgm:t>
    </dgm:pt>
    <dgm:pt modelId="{C0F64582-C382-44E0-8EEA-C4EC596E837E}" type="sibTrans" cxnId="{89A8ECAB-E313-439F-8DF4-AABEE1A96ED8}">
      <dgm:prSet/>
      <dgm:spPr/>
      <dgm:t>
        <a:bodyPr/>
        <a:lstStyle/>
        <a:p>
          <a:endParaRPr lang="es-ES"/>
        </a:p>
      </dgm:t>
    </dgm:pt>
    <dgm:pt modelId="{6D2B5E46-B4F3-4EE4-A8F0-7C969BEC579C}">
      <dgm:prSet phldrT="[Texto]" custT="1"/>
      <dgm:spPr/>
      <dgm:t>
        <a:bodyPr/>
        <a:lstStyle/>
        <a:p>
          <a:r>
            <a:rPr lang="es-ES" sz="3600" b="1" dirty="0" err="1" smtClean="0">
              <a:solidFill>
                <a:srgbClr val="92D050"/>
              </a:solidFill>
            </a:rPr>
            <a:t>Knowledge</a:t>
          </a:r>
          <a:r>
            <a:rPr lang="es-ES" sz="3600" b="1" dirty="0" smtClean="0">
              <a:solidFill>
                <a:srgbClr val="92D050"/>
              </a:solidFill>
            </a:rPr>
            <a:t> </a:t>
          </a:r>
          <a:r>
            <a:rPr lang="es-ES" sz="3600" b="1" dirty="0" err="1" smtClean="0">
              <a:solidFill>
                <a:srgbClr val="92D050"/>
              </a:solidFill>
            </a:rPr>
            <a:t>based</a:t>
          </a:r>
          <a:r>
            <a:rPr lang="es-ES" sz="3600" b="1" dirty="0" smtClean="0">
              <a:solidFill>
                <a:srgbClr val="92D050"/>
              </a:solidFill>
            </a:rPr>
            <a:t> </a:t>
          </a:r>
          <a:r>
            <a:rPr lang="es-ES" sz="3600" b="1" dirty="0" err="1" smtClean="0">
              <a:solidFill>
                <a:srgbClr val="92D050"/>
              </a:solidFill>
            </a:rPr>
            <a:t>society</a:t>
          </a:r>
          <a:endParaRPr lang="es-ES" sz="3600" b="1" dirty="0">
            <a:solidFill>
              <a:srgbClr val="92D050"/>
            </a:solidFill>
          </a:endParaRPr>
        </a:p>
      </dgm:t>
    </dgm:pt>
    <dgm:pt modelId="{17741FCB-C3EA-434D-96DE-4A460DA0E455}" type="sibTrans" cxnId="{5D4193DE-CDB5-4A98-9C73-DA2BDAE838CB}">
      <dgm:prSet/>
      <dgm:spPr/>
      <dgm:t>
        <a:bodyPr/>
        <a:lstStyle/>
        <a:p>
          <a:endParaRPr lang="es-ES"/>
        </a:p>
      </dgm:t>
    </dgm:pt>
    <dgm:pt modelId="{A5EC51CD-C877-45BA-A2DC-506CC8F77442}" type="parTrans" cxnId="{5D4193DE-CDB5-4A98-9C73-DA2BDAE838CB}">
      <dgm:prSet/>
      <dgm:spPr/>
      <dgm:t>
        <a:bodyPr/>
        <a:lstStyle/>
        <a:p>
          <a:endParaRPr lang="es-ES"/>
        </a:p>
      </dgm:t>
    </dgm:pt>
    <dgm:pt modelId="{E0C34574-EE3C-4599-83B6-66D08F62659D}" type="pres">
      <dgm:prSet presAssocID="{59AAF0B4-7861-4FD2-84FC-C7EFE19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BC9D59-BAEA-4FAB-8E8D-71CCB482293A}" type="pres">
      <dgm:prSet presAssocID="{59AAF0B4-7861-4FD2-84FC-C7EFE19C6AD0}" presName="ellipse" presStyleLbl="trBgShp" presStyleIdx="0" presStyleCnt="1"/>
      <dgm:spPr/>
    </dgm:pt>
    <dgm:pt modelId="{2346325C-4CFB-4D4B-A782-7D342B765135}" type="pres">
      <dgm:prSet presAssocID="{59AAF0B4-7861-4FD2-84FC-C7EFE19C6AD0}" presName="arrow1" presStyleLbl="fgShp" presStyleIdx="0" presStyleCnt="1" custLinFactNeighborY="35218"/>
      <dgm:spPr>
        <a:solidFill>
          <a:schemeClr val="tx2"/>
        </a:solidFill>
      </dgm:spPr>
    </dgm:pt>
    <dgm:pt modelId="{64F71EF1-A208-464F-8DD1-CF50152276BF}" type="pres">
      <dgm:prSet presAssocID="{59AAF0B4-7861-4FD2-84FC-C7EFE19C6AD0}" presName="rectangle" presStyleLbl="revTx" presStyleIdx="0" presStyleCnt="1" custScaleX="200000" custLinFactNeighborX="750" custLinFactNeighborY="568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93EB99-357B-4D13-B08F-2DC74FEA6B53}" type="pres">
      <dgm:prSet presAssocID="{113C1389-C6CE-4899-B736-1DE900F4A577}" presName="item1" presStyleLbl="node1" presStyleIdx="0" presStyleCnt="3" custScaleX="136490" custScaleY="123198" custLinFactNeighborX="-14804" custLinFactNeighborY="365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39D27B-10AB-4185-91DA-C8FA1528A149}" type="pres">
      <dgm:prSet presAssocID="{AA601606-C30E-4E03-88D0-4D6E253569ED}" presName="item2" presStyleLbl="node1" presStyleIdx="1" presStyleCnt="3" custScaleX="166048" custScaleY="132195" custLinFactNeighborX="-18871" custLinFactNeighborY="279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4F7A80-C8C1-4E76-B44D-B8B7E51860CC}" type="pres">
      <dgm:prSet presAssocID="{6D2B5E46-B4F3-4EE4-A8F0-7C969BEC579C}" presName="item3" presStyleLbl="node1" presStyleIdx="2" presStyleCnt="3" custScaleX="166048" custScaleY="132195" custLinFactNeighborX="14534" custLinFactNeighborY="-43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F71FF6-A49C-46E1-857C-658DA6E70427}" type="pres">
      <dgm:prSet presAssocID="{59AAF0B4-7861-4FD2-84FC-C7EFE19C6AD0}" presName="funnel" presStyleLbl="trAlignAcc1" presStyleIdx="0" presStyleCnt="1" custScaleX="166048" custScaleY="116355" custLinFactNeighborX="-92" custLinFactNeighborY="-36847"/>
      <dgm:spPr/>
    </dgm:pt>
  </dgm:ptLst>
  <dgm:cxnLst>
    <dgm:cxn modelId="{70C30B2E-AEE1-4231-B62F-42B8AF9109A4}" type="presOf" srcId="{FF01FE34-727C-48AD-98D9-5B5F0CEF6D1E}" destId="{5F4F7A80-C8C1-4E76-B44D-B8B7E51860CC}" srcOrd="0" destOrd="0" presId="urn:microsoft.com/office/officeart/2005/8/layout/funnel1"/>
    <dgm:cxn modelId="{41AD4887-A2C4-4B52-9C47-A79E7C43B96E}" type="presOf" srcId="{59AAF0B4-7861-4FD2-84FC-C7EFE19C6AD0}" destId="{E0C34574-EE3C-4599-83B6-66D08F62659D}" srcOrd="0" destOrd="0" presId="urn:microsoft.com/office/officeart/2005/8/layout/funnel1"/>
    <dgm:cxn modelId="{04F70D53-45FF-4560-AC63-2891AD620820}" srcId="{59AAF0B4-7861-4FD2-84FC-C7EFE19C6AD0}" destId="{113C1389-C6CE-4899-B736-1DE900F4A577}" srcOrd="1" destOrd="0" parTransId="{0B9BECEC-1DB8-4812-9094-D3F2B71BCBE9}" sibTransId="{1985D49F-08A4-4C8B-84BC-BAA9925293E1}"/>
    <dgm:cxn modelId="{4A09F208-6ABD-4CF7-994D-A9B43E6410CA}" type="presOf" srcId="{6D2B5E46-B4F3-4EE4-A8F0-7C969BEC579C}" destId="{64F71EF1-A208-464F-8DD1-CF50152276BF}" srcOrd="0" destOrd="0" presId="urn:microsoft.com/office/officeart/2005/8/layout/funnel1"/>
    <dgm:cxn modelId="{5D4193DE-CDB5-4A98-9C73-DA2BDAE838CB}" srcId="{59AAF0B4-7861-4FD2-84FC-C7EFE19C6AD0}" destId="{6D2B5E46-B4F3-4EE4-A8F0-7C969BEC579C}" srcOrd="3" destOrd="0" parTransId="{A5EC51CD-C877-45BA-A2DC-506CC8F77442}" sibTransId="{17741FCB-C3EA-434D-96DE-4A460DA0E455}"/>
    <dgm:cxn modelId="{29160BB3-97B1-4388-9DCC-621FBC31D9CD}" srcId="{59AAF0B4-7861-4FD2-84FC-C7EFE19C6AD0}" destId="{FF01FE34-727C-48AD-98D9-5B5F0CEF6D1E}" srcOrd="0" destOrd="0" parTransId="{ABFAE8FC-759B-4743-A459-632A419620A4}" sibTransId="{ED53C23F-5D1C-4388-8C3C-B61732B2CFA7}"/>
    <dgm:cxn modelId="{89A8ECAB-E313-439F-8DF4-AABEE1A96ED8}" srcId="{59AAF0B4-7861-4FD2-84FC-C7EFE19C6AD0}" destId="{AA601606-C30E-4E03-88D0-4D6E253569ED}" srcOrd="2" destOrd="0" parTransId="{C09A2115-8A0B-4852-AE46-E32EA5E2F5A6}" sibTransId="{C0F64582-C382-44E0-8EEA-C4EC596E837E}"/>
    <dgm:cxn modelId="{066070B0-B401-45BE-A8F7-B7AB7EE5234D}" type="presOf" srcId="{AA601606-C30E-4E03-88D0-4D6E253569ED}" destId="{C893EB99-357B-4D13-B08F-2DC74FEA6B53}" srcOrd="0" destOrd="0" presId="urn:microsoft.com/office/officeart/2005/8/layout/funnel1"/>
    <dgm:cxn modelId="{7275C440-E251-48E9-934D-A06A7AC4666F}" type="presOf" srcId="{113C1389-C6CE-4899-B736-1DE900F4A577}" destId="{7839D27B-10AB-4185-91DA-C8FA1528A149}" srcOrd="0" destOrd="0" presId="urn:microsoft.com/office/officeart/2005/8/layout/funnel1"/>
    <dgm:cxn modelId="{1839CF5E-3741-4697-BD39-5730B7CCAD3A}" type="presParOf" srcId="{E0C34574-EE3C-4599-83B6-66D08F62659D}" destId="{8CBC9D59-BAEA-4FAB-8E8D-71CCB482293A}" srcOrd="0" destOrd="0" presId="urn:microsoft.com/office/officeart/2005/8/layout/funnel1"/>
    <dgm:cxn modelId="{2F1E2504-A900-4EEA-AC2F-A41886A7B451}" type="presParOf" srcId="{E0C34574-EE3C-4599-83B6-66D08F62659D}" destId="{2346325C-4CFB-4D4B-A782-7D342B765135}" srcOrd="1" destOrd="0" presId="urn:microsoft.com/office/officeart/2005/8/layout/funnel1"/>
    <dgm:cxn modelId="{EF192840-63F7-4F0B-8D31-5F87081CDC21}" type="presParOf" srcId="{E0C34574-EE3C-4599-83B6-66D08F62659D}" destId="{64F71EF1-A208-464F-8DD1-CF50152276BF}" srcOrd="2" destOrd="0" presId="urn:microsoft.com/office/officeart/2005/8/layout/funnel1"/>
    <dgm:cxn modelId="{2DC2CC60-9BDB-4074-A667-B12C1658E94B}" type="presParOf" srcId="{E0C34574-EE3C-4599-83B6-66D08F62659D}" destId="{C893EB99-357B-4D13-B08F-2DC74FEA6B53}" srcOrd="3" destOrd="0" presId="urn:microsoft.com/office/officeart/2005/8/layout/funnel1"/>
    <dgm:cxn modelId="{AF30C64A-EF02-4B3A-A263-98A00FBEB186}" type="presParOf" srcId="{E0C34574-EE3C-4599-83B6-66D08F62659D}" destId="{7839D27B-10AB-4185-91DA-C8FA1528A149}" srcOrd="4" destOrd="0" presId="urn:microsoft.com/office/officeart/2005/8/layout/funnel1"/>
    <dgm:cxn modelId="{FECE1A9E-3267-4AE6-89DC-5C2E2D614E0C}" type="presParOf" srcId="{E0C34574-EE3C-4599-83B6-66D08F62659D}" destId="{5F4F7A80-C8C1-4E76-B44D-B8B7E51860CC}" srcOrd="5" destOrd="0" presId="urn:microsoft.com/office/officeart/2005/8/layout/funnel1"/>
    <dgm:cxn modelId="{1E41618C-A569-4743-9740-3A69D18E3185}" type="presParOf" srcId="{E0C34574-EE3C-4599-83B6-66D08F62659D}" destId="{22F71FF6-A49C-46E1-857C-658DA6E7042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A96048-5FD6-4531-905B-E10E8A3E279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AB1C7D7-A62F-487F-ACCA-BABD3131C684}">
      <dgm:prSet phldrT="[Texto]"/>
      <dgm:spPr/>
      <dgm:t>
        <a:bodyPr/>
        <a:lstStyle/>
        <a:p>
          <a:r>
            <a:rPr lang="es-ES" dirty="0" err="1" smtClean="0"/>
            <a:t>Companies</a:t>
          </a:r>
          <a:r>
            <a:rPr lang="es-ES" dirty="0" smtClean="0"/>
            <a:t> </a:t>
          </a:r>
          <a:r>
            <a:rPr lang="es-ES" dirty="0" err="1" smtClean="0"/>
            <a:t>Closings</a:t>
          </a:r>
          <a:r>
            <a:rPr lang="es-ES" dirty="0" smtClean="0"/>
            <a:t> (</a:t>
          </a:r>
          <a:r>
            <a:rPr lang="es-ES" dirty="0" err="1" smtClean="0"/>
            <a:t>even</a:t>
          </a:r>
          <a:r>
            <a:rPr lang="es-ES" dirty="0" smtClean="0"/>
            <a:t> </a:t>
          </a:r>
          <a:r>
            <a:rPr lang="es-ES" dirty="0" err="1" smtClean="0"/>
            <a:t>public</a:t>
          </a:r>
          <a:r>
            <a:rPr lang="es-ES" dirty="0" smtClean="0"/>
            <a:t> sector)</a:t>
          </a:r>
          <a:endParaRPr lang="es-ES" dirty="0"/>
        </a:p>
      </dgm:t>
    </dgm:pt>
    <dgm:pt modelId="{BC4E75D3-080B-496F-946C-EB6B00C09EFD}" type="parTrans" cxnId="{D87BD357-8CBC-4C5B-93FC-F05F180BEA0E}">
      <dgm:prSet/>
      <dgm:spPr/>
      <dgm:t>
        <a:bodyPr/>
        <a:lstStyle/>
        <a:p>
          <a:endParaRPr lang="es-ES"/>
        </a:p>
      </dgm:t>
    </dgm:pt>
    <dgm:pt modelId="{CD4782CB-F7E6-490D-ACE3-832B670C9098}" type="sibTrans" cxnId="{D87BD357-8CBC-4C5B-93FC-F05F180BEA0E}">
      <dgm:prSet/>
      <dgm:spPr/>
      <dgm:t>
        <a:bodyPr/>
        <a:lstStyle/>
        <a:p>
          <a:endParaRPr lang="es-ES"/>
        </a:p>
      </dgm:t>
    </dgm:pt>
    <dgm:pt modelId="{B4CD0BC5-E614-424A-9161-C5CC8F4EF90A}">
      <dgm:prSet phldrT="[Texto]" custT="1"/>
      <dgm:spPr/>
      <dgm:t>
        <a:bodyPr/>
        <a:lstStyle/>
        <a:p>
          <a:r>
            <a:rPr lang="es-ES" sz="1600" dirty="0" smtClean="0"/>
            <a:t>Non </a:t>
          </a:r>
          <a:r>
            <a:rPr lang="es-ES" sz="1600" dirty="0" err="1" smtClean="0"/>
            <a:t>innovative</a:t>
          </a:r>
          <a:r>
            <a:rPr lang="es-ES" sz="1600" dirty="0" smtClean="0"/>
            <a:t> </a:t>
          </a:r>
          <a:r>
            <a:rPr lang="es-ES" sz="1600" dirty="0" err="1" smtClean="0"/>
            <a:t>companies</a:t>
          </a:r>
          <a:endParaRPr lang="es-ES" sz="1600" dirty="0"/>
        </a:p>
      </dgm:t>
    </dgm:pt>
    <dgm:pt modelId="{2226160D-65E2-4ED1-A92F-C3208EA7D8AC}" type="parTrans" cxnId="{1C3AC9F8-F396-45BB-87C2-2FE287B85C0D}">
      <dgm:prSet/>
      <dgm:spPr/>
      <dgm:t>
        <a:bodyPr/>
        <a:lstStyle/>
        <a:p>
          <a:endParaRPr lang="es-ES"/>
        </a:p>
      </dgm:t>
    </dgm:pt>
    <dgm:pt modelId="{D8C65CFC-2F26-482A-8E9D-5F9927ADFD5A}" type="sibTrans" cxnId="{1C3AC9F8-F396-45BB-87C2-2FE287B85C0D}">
      <dgm:prSet/>
      <dgm:spPr/>
      <dgm:t>
        <a:bodyPr/>
        <a:lstStyle/>
        <a:p>
          <a:endParaRPr lang="es-ES"/>
        </a:p>
      </dgm:t>
    </dgm:pt>
    <dgm:pt modelId="{2803DEBB-1CA5-47FF-8C3D-985B51661FC8}">
      <dgm:prSet phldrT="[Texto]" custT="1"/>
      <dgm:spPr/>
      <dgm:t>
        <a:bodyPr/>
        <a:lstStyle/>
        <a:p>
          <a:r>
            <a:rPr lang="es-ES" sz="2000" dirty="0" err="1" smtClean="0"/>
            <a:t>Mobility</a:t>
          </a:r>
          <a:endParaRPr lang="es-ES" sz="2000" dirty="0"/>
        </a:p>
      </dgm:t>
    </dgm:pt>
    <dgm:pt modelId="{CB0CE7AA-B550-4C02-BCC7-7AE30FAFDB84}" type="parTrans" cxnId="{8C93B88C-1649-4E98-B4A7-58D9CF9C8A2B}">
      <dgm:prSet/>
      <dgm:spPr/>
      <dgm:t>
        <a:bodyPr/>
        <a:lstStyle/>
        <a:p>
          <a:endParaRPr lang="es-ES"/>
        </a:p>
      </dgm:t>
    </dgm:pt>
    <dgm:pt modelId="{06E028CF-71B5-4844-ABB2-F690314DCFA7}" type="sibTrans" cxnId="{8C93B88C-1649-4E98-B4A7-58D9CF9C8A2B}">
      <dgm:prSet/>
      <dgm:spPr/>
      <dgm:t>
        <a:bodyPr/>
        <a:lstStyle/>
        <a:p>
          <a:endParaRPr lang="es-ES"/>
        </a:p>
      </dgm:t>
    </dgm:pt>
    <dgm:pt modelId="{4C563B58-FC31-4595-853C-8B6997CFECE3}">
      <dgm:prSet phldrT="[Texto]"/>
      <dgm:spPr/>
      <dgm:t>
        <a:bodyPr/>
        <a:lstStyle/>
        <a:p>
          <a:r>
            <a:rPr lang="es-ES" dirty="0" err="1" smtClean="0"/>
            <a:t>Lack</a:t>
          </a:r>
          <a:r>
            <a:rPr lang="es-ES" dirty="0" smtClean="0"/>
            <a:t> of entre-</a:t>
          </a:r>
          <a:r>
            <a:rPr lang="es-ES" dirty="0" err="1" smtClean="0"/>
            <a:t>preneurs</a:t>
          </a:r>
          <a:endParaRPr lang="es-ES" dirty="0"/>
        </a:p>
      </dgm:t>
    </dgm:pt>
    <dgm:pt modelId="{EC0714FE-9F40-4FB5-9C95-2ECBEE075D1B}" type="parTrans" cxnId="{49617D54-7327-4566-9225-C368A29AFBAA}">
      <dgm:prSet/>
      <dgm:spPr/>
      <dgm:t>
        <a:bodyPr/>
        <a:lstStyle/>
        <a:p>
          <a:endParaRPr lang="es-ES"/>
        </a:p>
      </dgm:t>
    </dgm:pt>
    <dgm:pt modelId="{70CE1909-E6E0-438C-B4C0-D8FD13F625DE}" type="sibTrans" cxnId="{49617D54-7327-4566-9225-C368A29AFBAA}">
      <dgm:prSet/>
      <dgm:spPr/>
      <dgm:t>
        <a:bodyPr/>
        <a:lstStyle/>
        <a:p>
          <a:endParaRPr lang="es-ES"/>
        </a:p>
      </dgm:t>
    </dgm:pt>
    <dgm:pt modelId="{F0553B9F-0A4E-4DA9-840E-FD689B281271}">
      <dgm:prSet phldrT="[Texto]" custT="1"/>
      <dgm:spPr/>
      <dgm:t>
        <a:bodyPr/>
        <a:lstStyle/>
        <a:p>
          <a:r>
            <a:rPr lang="es-ES" sz="1800" dirty="0" err="1" smtClean="0"/>
            <a:t>University</a:t>
          </a:r>
          <a:r>
            <a:rPr lang="es-ES" sz="1800" dirty="0" smtClean="0"/>
            <a:t> vs. </a:t>
          </a:r>
          <a:r>
            <a:rPr lang="es-ES" sz="1800" dirty="0" err="1" smtClean="0"/>
            <a:t>Industry</a:t>
          </a:r>
          <a:endParaRPr lang="es-ES" sz="1800" dirty="0"/>
        </a:p>
      </dgm:t>
    </dgm:pt>
    <dgm:pt modelId="{D48A5F88-3C7D-44EA-AEA2-610C06FFF812}" type="parTrans" cxnId="{B4721F64-F5D3-4553-B80E-369C26E6D20B}">
      <dgm:prSet/>
      <dgm:spPr/>
      <dgm:t>
        <a:bodyPr/>
        <a:lstStyle/>
        <a:p>
          <a:endParaRPr lang="es-ES"/>
        </a:p>
      </dgm:t>
    </dgm:pt>
    <dgm:pt modelId="{E3CF5C66-F455-4657-8D60-C562DF6E1A8F}" type="sibTrans" cxnId="{B4721F64-F5D3-4553-B80E-369C26E6D20B}">
      <dgm:prSet/>
      <dgm:spPr/>
      <dgm:t>
        <a:bodyPr/>
        <a:lstStyle/>
        <a:p>
          <a:endParaRPr lang="es-ES"/>
        </a:p>
      </dgm:t>
    </dgm:pt>
    <dgm:pt modelId="{E9382009-A20C-4000-817D-4FB99B90329A}" type="pres">
      <dgm:prSet presAssocID="{BBA96048-5FD6-4531-905B-E10E8A3E27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99E6A41-4B06-43AA-A7FB-8C2983BED981}" type="pres">
      <dgm:prSet presAssocID="{3AB1C7D7-A62F-487F-ACCA-BABD3131C6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5CEC74-A143-45E0-9955-9D2A04E4F3D1}" type="pres">
      <dgm:prSet presAssocID="{CD4782CB-F7E6-490D-ACE3-832B670C9098}" presName="sibTrans" presStyleLbl="sibTrans2D1" presStyleIdx="0" presStyleCnt="5"/>
      <dgm:spPr/>
      <dgm:t>
        <a:bodyPr/>
        <a:lstStyle/>
        <a:p>
          <a:endParaRPr lang="es-ES"/>
        </a:p>
      </dgm:t>
    </dgm:pt>
    <dgm:pt modelId="{04915699-106D-4F8B-A9DA-E7F342DDCE5A}" type="pres">
      <dgm:prSet presAssocID="{CD4782CB-F7E6-490D-ACE3-832B670C9098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C4DA050F-A30D-4E28-9161-3A279AFAF706}" type="pres">
      <dgm:prSet presAssocID="{B4CD0BC5-E614-424A-9161-C5CC8F4EF9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9299A1-2922-4927-AA60-C04BB2453030}" type="pres">
      <dgm:prSet presAssocID="{D8C65CFC-2F26-482A-8E9D-5F9927ADFD5A}" presName="sibTrans" presStyleLbl="sibTrans2D1" presStyleIdx="1" presStyleCnt="5"/>
      <dgm:spPr/>
      <dgm:t>
        <a:bodyPr/>
        <a:lstStyle/>
        <a:p>
          <a:endParaRPr lang="es-ES"/>
        </a:p>
      </dgm:t>
    </dgm:pt>
    <dgm:pt modelId="{0CFADBA1-1D62-4C5A-BDE7-C69B0D116BF0}" type="pres">
      <dgm:prSet presAssocID="{D8C65CFC-2F26-482A-8E9D-5F9927ADFD5A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DAD5A3F1-D863-4724-9128-B7FF3FF7610B}" type="pres">
      <dgm:prSet presAssocID="{2803DEBB-1CA5-47FF-8C3D-985B51661F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5E5DAE-9D1D-406F-B9DB-CF39FEC2141D}" type="pres">
      <dgm:prSet presAssocID="{06E028CF-71B5-4844-ABB2-F690314DCFA7}" presName="sibTrans" presStyleLbl="sibTrans2D1" presStyleIdx="2" presStyleCnt="5"/>
      <dgm:spPr/>
      <dgm:t>
        <a:bodyPr/>
        <a:lstStyle/>
        <a:p>
          <a:endParaRPr lang="es-ES"/>
        </a:p>
      </dgm:t>
    </dgm:pt>
    <dgm:pt modelId="{D5176BED-615C-44DD-B70D-828805C24145}" type="pres">
      <dgm:prSet presAssocID="{06E028CF-71B5-4844-ABB2-F690314DCFA7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7BA9D44C-DFC3-4B18-A153-B078A44E5B3D}" type="pres">
      <dgm:prSet presAssocID="{4C563B58-FC31-4595-853C-8B6997CFEC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365845-C8C7-4AF0-AF0B-1689AD45501D}" type="pres">
      <dgm:prSet presAssocID="{70CE1909-E6E0-438C-B4C0-D8FD13F625DE}" presName="sibTrans" presStyleLbl="sibTrans2D1" presStyleIdx="3" presStyleCnt="5"/>
      <dgm:spPr/>
      <dgm:t>
        <a:bodyPr/>
        <a:lstStyle/>
        <a:p>
          <a:endParaRPr lang="es-ES"/>
        </a:p>
      </dgm:t>
    </dgm:pt>
    <dgm:pt modelId="{5A449A69-B978-46D7-BA7F-4CA2916C3F7B}" type="pres">
      <dgm:prSet presAssocID="{70CE1909-E6E0-438C-B4C0-D8FD13F625DE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1935D2F3-4057-4788-8C02-9F9DD2091762}" type="pres">
      <dgm:prSet presAssocID="{F0553B9F-0A4E-4DA9-840E-FD689B2812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B80A0C-1E8A-4FCF-806E-AB37B8DBDD5E}" type="pres">
      <dgm:prSet presAssocID="{E3CF5C66-F455-4657-8D60-C562DF6E1A8F}" presName="sibTrans" presStyleLbl="sibTrans2D1" presStyleIdx="4" presStyleCnt="5"/>
      <dgm:spPr/>
      <dgm:t>
        <a:bodyPr/>
        <a:lstStyle/>
        <a:p>
          <a:endParaRPr lang="es-ES"/>
        </a:p>
      </dgm:t>
    </dgm:pt>
    <dgm:pt modelId="{825E742F-6332-45AD-803D-E025BA6F30D1}" type="pres">
      <dgm:prSet presAssocID="{E3CF5C66-F455-4657-8D60-C562DF6E1A8F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B4721F64-F5D3-4553-B80E-369C26E6D20B}" srcId="{BBA96048-5FD6-4531-905B-E10E8A3E279D}" destId="{F0553B9F-0A4E-4DA9-840E-FD689B281271}" srcOrd="4" destOrd="0" parTransId="{D48A5F88-3C7D-44EA-AEA2-610C06FFF812}" sibTransId="{E3CF5C66-F455-4657-8D60-C562DF6E1A8F}"/>
    <dgm:cxn modelId="{06D94766-49A7-4ECE-85F2-656AEF849652}" type="presOf" srcId="{B4CD0BC5-E614-424A-9161-C5CC8F4EF90A}" destId="{C4DA050F-A30D-4E28-9161-3A279AFAF706}" srcOrd="0" destOrd="0" presId="urn:microsoft.com/office/officeart/2005/8/layout/cycle2"/>
    <dgm:cxn modelId="{6E815197-7A3A-4EF5-AF59-C2D6F43D1844}" type="presOf" srcId="{D8C65CFC-2F26-482A-8E9D-5F9927ADFD5A}" destId="{0CFADBA1-1D62-4C5A-BDE7-C69B0D116BF0}" srcOrd="1" destOrd="0" presId="urn:microsoft.com/office/officeart/2005/8/layout/cycle2"/>
    <dgm:cxn modelId="{945D2CE0-346F-47FB-BB69-38DE471F9B8D}" type="presOf" srcId="{70CE1909-E6E0-438C-B4C0-D8FD13F625DE}" destId="{5A449A69-B978-46D7-BA7F-4CA2916C3F7B}" srcOrd="1" destOrd="0" presId="urn:microsoft.com/office/officeart/2005/8/layout/cycle2"/>
    <dgm:cxn modelId="{CC8C4E25-EF77-44AE-9C9B-896D700E005A}" type="presOf" srcId="{F0553B9F-0A4E-4DA9-840E-FD689B281271}" destId="{1935D2F3-4057-4788-8C02-9F9DD2091762}" srcOrd="0" destOrd="0" presId="urn:microsoft.com/office/officeart/2005/8/layout/cycle2"/>
    <dgm:cxn modelId="{8C93B88C-1649-4E98-B4A7-58D9CF9C8A2B}" srcId="{BBA96048-5FD6-4531-905B-E10E8A3E279D}" destId="{2803DEBB-1CA5-47FF-8C3D-985B51661FC8}" srcOrd="2" destOrd="0" parTransId="{CB0CE7AA-B550-4C02-BCC7-7AE30FAFDB84}" sibTransId="{06E028CF-71B5-4844-ABB2-F690314DCFA7}"/>
    <dgm:cxn modelId="{8343D592-FEF2-4A03-BB99-7678B64B2FFC}" type="presOf" srcId="{BBA96048-5FD6-4531-905B-E10E8A3E279D}" destId="{E9382009-A20C-4000-817D-4FB99B90329A}" srcOrd="0" destOrd="0" presId="urn:microsoft.com/office/officeart/2005/8/layout/cycle2"/>
    <dgm:cxn modelId="{FD7B0285-2BAC-4FBD-A9B7-438EDF66C99F}" type="presOf" srcId="{E3CF5C66-F455-4657-8D60-C562DF6E1A8F}" destId="{825E742F-6332-45AD-803D-E025BA6F30D1}" srcOrd="1" destOrd="0" presId="urn:microsoft.com/office/officeart/2005/8/layout/cycle2"/>
    <dgm:cxn modelId="{D87BD357-8CBC-4C5B-93FC-F05F180BEA0E}" srcId="{BBA96048-5FD6-4531-905B-E10E8A3E279D}" destId="{3AB1C7D7-A62F-487F-ACCA-BABD3131C684}" srcOrd="0" destOrd="0" parTransId="{BC4E75D3-080B-496F-946C-EB6B00C09EFD}" sibTransId="{CD4782CB-F7E6-490D-ACE3-832B670C9098}"/>
    <dgm:cxn modelId="{02FFD705-3DBA-4280-87E7-6DD9FC78EFE1}" type="presOf" srcId="{CD4782CB-F7E6-490D-ACE3-832B670C9098}" destId="{04915699-106D-4F8B-A9DA-E7F342DDCE5A}" srcOrd="1" destOrd="0" presId="urn:microsoft.com/office/officeart/2005/8/layout/cycle2"/>
    <dgm:cxn modelId="{A1EED739-D8D9-4661-B196-89F22FA783AF}" type="presOf" srcId="{70CE1909-E6E0-438C-B4C0-D8FD13F625DE}" destId="{61365845-C8C7-4AF0-AF0B-1689AD45501D}" srcOrd="0" destOrd="0" presId="urn:microsoft.com/office/officeart/2005/8/layout/cycle2"/>
    <dgm:cxn modelId="{49617D54-7327-4566-9225-C368A29AFBAA}" srcId="{BBA96048-5FD6-4531-905B-E10E8A3E279D}" destId="{4C563B58-FC31-4595-853C-8B6997CFECE3}" srcOrd="3" destOrd="0" parTransId="{EC0714FE-9F40-4FB5-9C95-2ECBEE075D1B}" sibTransId="{70CE1909-E6E0-438C-B4C0-D8FD13F625DE}"/>
    <dgm:cxn modelId="{A483DC87-AC52-4D54-9896-BF25D479A5BC}" type="presOf" srcId="{D8C65CFC-2F26-482A-8E9D-5F9927ADFD5A}" destId="{DF9299A1-2922-4927-AA60-C04BB2453030}" srcOrd="0" destOrd="0" presId="urn:microsoft.com/office/officeart/2005/8/layout/cycle2"/>
    <dgm:cxn modelId="{B89B5692-B6EB-4CE4-97C7-3EDBCDB1C857}" type="presOf" srcId="{4C563B58-FC31-4595-853C-8B6997CFECE3}" destId="{7BA9D44C-DFC3-4B18-A153-B078A44E5B3D}" srcOrd="0" destOrd="0" presId="urn:microsoft.com/office/officeart/2005/8/layout/cycle2"/>
    <dgm:cxn modelId="{1C3AC9F8-F396-45BB-87C2-2FE287B85C0D}" srcId="{BBA96048-5FD6-4531-905B-E10E8A3E279D}" destId="{B4CD0BC5-E614-424A-9161-C5CC8F4EF90A}" srcOrd="1" destOrd="0" parTransId="{2226160D-65E2-4ED1-A92F-C3208EA7D8AC}" sibTransId="{D8C65CFC-2F26-482A-8E9D-5F9927ADFD5A}"/>
    <dgm:cxn modelId="{A2716F6A-5F34-4DE7-B884-4F89EFB62437}" type="presOf" srcId="{06E028CF-71B5-4844-ABB2-F690314DCFA7}" destId="{165E5DAE-9D1D-406F-B9DB-CF39FEC2141D}" srcOrd="0" destOrd="0" presId="urn:microsoft.com/office/officeart/2005/8/layout/cycle2"/>
    <dgm:cxn modelId="{E85ECDF4-A957-47F5-AA77-E42985D9C083}" type="presOf" srcId="{06E028CF-71B5-4844-ABB2-F690314DCFA7}" destId="{D5176BED-615C-44DD-B70D-828805C24145}" srcOrd="1" destOrd="0" presId="urn:microsoft.com/office/officeart/2005/8/layout/cycle2"/>
    <dgm:cxn modelId="{67AE02FA-6231-48F4-A353-72AF46C1D8D9}" type="presOf" srcId="{CD4782CB-F7E6-490D-ACE3-832B670C9098}" destId="{515CEC74-A143-45E0-9955-9D2A04E4F3D1}" srcOrd="0" destOrd="0" presId="urn:microsoft.com/office/officeart/2005/8/layout/cycle2"/>
    <dgm:cxn modelId="{FD3949AD-94DB-43CF-89EE-CAB36FDAA02B}" type="presOf" srcId="{2803DEBB-1CA5-47FF-8C3D-985B51661FC8}" destId="{DAD5A3F1-D863-4724-9128-B7FF3FF7610B}" srcOrd="0" destOrd="0" presId="urn:microsoft.com/office/officeart/2005/8/layout/cycle2"/>
    <dgm:cxn modelId="{40FEA5A4-C8E0-4A0E-95F8-A2ACD6B97B49}" type="presOf" srcId="{E3CF5C66-F455-4657-8D60-C562DF6E1A8F}" destId="{1CB80A0C-1E8A-4FCF-806E-AB37B8DBDD5E}" srcOrd="0" destOrd="0" presId="urn:microsoft.com/office/officeart/2005/8/layout/cycle2"/>
    <dgm:cxn modelId="{E2C918E8-C095-4F25-B2E3-A2DB9908D2E7}" type="presOf" srcId="{3AB1C7D7-A62F-487F-ACCA-BABD3131C684}" destId="{899E6A41-4B06-43AA-A7FB-8C2983BED981}" srcOrd="0" destOrd="0" presId="urn:microsoft.com/office/officeart/2005/8/layout/cycle2"/>
    <dgm:cxn modelId="{6EAD0C7B-C868-4C2D-9F29-61966EE3A7D0}" type="presParOf" srcId="{E9382009-A20C-4000-817D-4FB99B90329A}" destId="{899E6A41-4B06-43AA-A7FB-8C2983BED981}" srcOrd="0" destOrd="0" presId="urn:microsoft.com/office/officeart/2005/8/layout/cycle2"/>
    <dgm:cxn modelId="{E7B0985B-7B96-43E3-AF9F-5CFA68ADDEAD}" type="presParOf" srcId="{E9382009-A20C-4000-817D-4FB99B90329A}" destId="{515CEC74-A143-45E0-9955-9D2A04E4F3D1}" srcOrd="1" destOrd="0" presId="urn:microsoft.com/office/officeart/2005/8/layout/cycle2"/>
    <dgm:cxn modelId="{598A3B89-57D3-487A-BA7D-4622F8E166C5}" type="presParOf" srcId="{515CEC74-A143-45E0-9955-9D2A04E4F3D1}" destId="{04915699-106D-4F8B-A9DA-E7F342DDCE5A}" srcOrd="0" destOrd="0" presId="urn:microsoft.com/office/officeart/2005/8/layout/cycle2"/>
    <dgm:cxn modelId="{5D7ABA05-9E62-4479-8EE9-4B9584E97B55}" type="presParOf" srcId="{E9382009-A20C-4000-817D-4FB99B90329A}" destId="{C4DA050F-A30D-4E28-9161-3A279AFAF706}" srcOrd="2" destOrd="0" presId="urn:microsoft.com/office/officeart/2005/8/layout/cycle2"/>
    <dgm:cxn modelId="{EE0387EE-9A37-4251-988B-C636FD519D83}" type="presParOf" srcId="{E9382009-A20C-4000-817D-4FB99B90329A}" destId="{DF9299A1-2922-4927-AA60-C04BB2453030}" srcOrd="3" destOrd="0" presId="urn:microsoft.com/office/officeart/2005/8/layout/cycle2"/>
    <dgm:cxn modelId="{F0A0415E-BCD3-421F-8564-EA6AA84D1072}" type="presParOf" srcId="{DF9299A1-2922-4927-AA60-C04BB2453030}" destId="{0CFADBA1-1D62-4C5A-BDE7-C69B0D116BF0}" srcOrd="0" destOrd="0" presId="urn:microsoft.com/office/officeart/2005/8/layout/cycle2"/>
    <dgm:cxn modelId="{7C08F1C0-0514-4B00-B23B-EE98E4F24A70}" type="presParOf" srcId="{E9382009-A20C-4000-817D-4FB99B90329A}" destId="{DAD5A3F1-D863-4724-9128-B7FF3FF7610B}" srcOrd="4" destOrd="0" presId="urn:microsoft.com/office/officeart/2005/8/layout/cycle2"/>
    <dgm:cxn modelId="{3CE71EE5-3BF4-4419-AC90-2C666D9C7E8A}" type="presParOf" srcId="{E9382009-A20C-4000-817D-4FB99B90329A}" destId="{165E5DAE-9D1D-406F-B9DB-CF39FEC2141D}" srcOrd="5" destOrd="0" presId="urn:microsoft.com/office/officeart/2005/8/layout/cycle2"/>
    <dgm:cxn modelId="{9112B975-475D-40BE-A03E-0C9E54544976}" type="presParOf" srcId="{165E5DAE-9D1D-406F-B9DB-CF39FEC2141D}" destId="{D5176BED-615C-44DD-B70D-828805C24145}" srcOrd="0" destOrd="0" presId="urn:microsoft.com/office/officeart/2005/8/layout/cycle2"/>
    <dgm:cxn modelId="{B116076A-54EA-4E88-9E88-AECE244EEEA7}" type="presParOf" srcId="{E9382009-A20C-4000-817D-4FB99B90329A}" destId="{7BA9D44C-DFC3-4B18-A153-B078A44E5B3D}" srcOrd="6" destOrd="0" presId="urn:microsoft.com/office/officeart/2005/8/layout/cycle2"/>
    <dgm:cxn modelId="{25C18309-F68A-4597-B972-762A45F0DEFE}" type="presParOf" srcId="{E9382009-A20C-4000-817D-4FB99B90329A}" destId="{61365845-C8C7-4AF0-AF0B-1689AD45501D}" srcOrd="7" destOrd="0" presId="urn:microsoft.com/office/officeart/2005/8/layout/cycle2"/>
    <dgm:cxn modelId="{44776276-A8AA-43AF-89ED-8C2BF1CB945B}" type="presParOf" srcId="{61365845-C8C7-4AF0-AF0B-1689AD45501D}" destId="{5A449A69-B978-46D7-BA7F-4CA2916C3F7B}" srcOrd="0" destOrd="0" presId="urn:microsoft.com/office/officeart/2005/8/layout/cycle2"/>
    <dgm:cxn modelId="{7118C5BA-F901-4635-B17E-445F9EB52A69}" type="presParOf" srcId="{E9382009-A20C-4000-817D-4FB99B90329A}" destId="{1935D2F3-4057-4788-8C02-9F9DD2091762}" srcOrd="8" destOrd="0" presId="urn:microsoft.com/office/officeart/2005/8/layout/cycle2"/>
    <dgm:cxn modelId="{6BBAD0EC-D4CF-40F5-8C81-32F47C1530B5}" type="presParOf" srcId="{E9382009-A20C-4000-817D-4FB99B90329A}" destId="{1CB80A0C-1E8A-4FCF-806E-AB37B8DBDD5E}" srcOrd="9" destOrd="0" presId="urn:microsoft.com/office/officeart/2005/8/layout/cycle2"/>
    <dgm:cxn modelId="{78764637-3EF8-47C8-8A34-D094E15A2376}" type="presParOf" srcId="{1CB80A0C-1E8A-4FCF-806E-AB37B8DBDD5E}" destId="{825E742F-6332-45AD-803D-E025BA6F30D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846106-6651-47E7-863B-9FCF97EAAA8F}" type="doc">
      <dgm:prSet loTypeId="urn:microsoft.com/office/officeart/2005/8/layout/b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E969803-624D-47DE-993D-C72FEA911796}">
      <dgm:prSet/>
      <dgm:spPr/>
      <dgm:t>
        <a:bodyPr/>
        <a:lstStyle/>
        <a:p>
          <a:pPr rtl="0"/>
          <a:r>
            <a:rPr lang="en-US" smtClean="0"/>
            <a:t>Almost half of young graduates are not currently conducting any general training to increase their employability.</a:t>
          </a:r>
          <a:endParaRPr lang="es-ES"/>
        </a:p>
      </dgm:t>
    </dgm:pt>
    <dgm:pt modelId="{F6B8DD59-2FE7-4024-A2C1-D06D90F9C1B1}" type="parTrans" cxnId="{92EA7C97-634A-458B-A319-CF6BEB45A5E5}">
      <dgm:prSet/>
      <dgm:spPr/>
      <dgm:t>
        <a:bodyPr/>
        <a:lstStyle/>
        <a:p>
          <a:endParaRPr lang="es-ES"/>
        </a:p>
      </dgm:t>
    </dgm:pt>
    <dgm:pt modelId="{6F9EA433-4073-4B91-8029-B81AB4F4BDB1}" type="sibTrans" cxnId="{92EA7C97-634A-458B-A319-CF6BEB45A5E5}">
      <dgm:prSet/>
      <dgm:spPr/>
      <dgm:t>
        <a:bodyPr/>
        <a:lstStyle/>
        <a:p>
          <a:endParaRPr lang="es-ES"/>
        </a:p>
      </dgm:t>
    </dgm:pt>
    <dgm:pt modelId="{B557467B-EB8E-46F3-A372-9848B35DBB40}">
      <dgm:prSet/>
      <dgm:spPr/>
      <dgm:t>
        <a:bodyPr/>
        <a:lstStyle/>
        <a:p>
          <a:pPr rtl="0"/>
          <a:r>
            <a:rPr lang="en-US" smtClean="0"/>
            <a:t>A high percentage of university graduates has not found employment after completing their studies (40%).</a:t>
          </a:r>
          <a:endParaRPr lang="es-ES"/>
        </a:p>
      </dgm:t>
    </dgm:pt>
    <dgm:pt modelId="{811B52C9-7DAD-43E3-9546-C095C77CE02E}" type="parTrans" cxnId="{53815F22-9D7F-40E2-99BE-F4B871F64D9F}">
      <dgm:prSet/>
      <dgm:spPr/>
      <dgm:t>
        <a:bodyPr/>
        <a:lstStyle/>
        <a:p>
          <a:endParaRPr lang="es-ES"/>
        </a:p>
      </dgm:t>
    </dgm:pt>
    <dgm:pt modelId="{DA12CF07-8A40-4A7F-8CBD-DD49BEA90484}" type="sibTrans" cxnId="{53815F22-9D7F-40E2-99BE-F4B871F64D9F}">
      <dgm:prSet/>
      <dgm:spPr/>
      <dgm:t>
        <a:bodyPr/>
        <a:lstStyle/>
        <a:p>
          <a:endParaRPr lang="es-ES"/>
        </a:p>
      </dgm:t>
    </dgm:pt>
    <dgm:pt modelId="{973C61E4-1F10-4F66-A3C8-616F0D722A1A}">
      <dgm:prSet/>
      <dgm:spPr/>
      <dgm:t>
        <a:bodyPr/>
        <a:lstStyle/>
        <a:p>
          <a:pPr rtl="0"/>
          <a:r>
            <a:rPr lang="en-US" smtClean="0"/>
            <a:t>Having had some employment during the studies makes finding a job after the university stage, and reduces the time to obtain the first job.</a:t>
          </a:r>
          <a:endParaRPr lang="es-ES"/>
        </a:p>
      </dgm:t>
    </dgm:pt>
    <dgm:pt modelId="{FBF85720-6C4D-4048-A529-43C51C77C18F}" type="parTrans" cxnId="{D9CB3B3F-8E87-4B98-BA63-9CCDE0159420}">
      <dgm:prSet/>
      <dgm:spPr/>
      <dgm:t>
        <a:bodyPr/>
        <a:lstStyle/>
        <a:p>
          <a:endParaRPr lang="es-ES"/>
        </a:p>
      </dgm:t>
    </dgm:pt>
    <dgm:pt modelId="{A0F0F2F7-FF81-433A-95C1-EAEBB2A86F72}" type="sibTrans" cxnId="{D9CB3B3F-8E87-4B98-BA63-9CCDE0159420}">
      <dgm:prSet/>
      <dgm:spPr/>
      <dgm:t>
        <a:bodyPr/>
        <a:lstStyle/>
        <a:p>
          <a:endParaRPr lang="es-ES"/>
        </a:p>
      </dgm:t>
    </dgm:pt>
    <dgm:pt modelId="{660978A0-5EC0-47DB-A653-22F183985A31}">
      <dgm:prSet/>
      <dgm:spPr/>
      <dgm:t>
        <a:bodyPr/>
        <a:lstStyle/>
        <a:p>
          <a:pPr rtl="0"/>
          <a:r>
            <a:rPr lang="en-US" smtClean="0"/>
            <a:t>Those young graduates who have worked after obtaining their degrees, only 7% chosed self-employment compared to 93% that was employed.</a:t>
          </a:r>
          <a:endParaRPr lang="es-ES"/>
        </a:p>
      </dgm:t>
    </dgm:pt>
    <dgm:pt modelId="{97A6F4C8-1172-4A1B-8003-171ECF8B7F2A}" type="parTrans" cxnId="{02D613D3-80A7-4528-AC0D-44D9FE20C45E}">
      <dgm:prSet/>
      <dgm:spPr/>
      <dgm:t>
        <a:bodyPr/>
        <a:lstStyle/>
        <a:p>
          <a:endParaRPr lang="es-ES"/>
        </a:p>
      </dgm:t>
    </dgm:pt>
    <dgm:pt modelId="{C0ACE23F-045F-4459-BFC1-AE88E4CD5454}" type="sibTrans" cxnId="{02D613D3-80A7-4528-AC0D-44D9FE20C45E}">
      <dgm:prSet/>
      <dgm:spPr/>
      <dgm:t>
        <a:bodyPr/>
        <a:lstStyle/>
        <a:p>
          <a:endParaRPr lang="es-ES"/>
        </a:p>
      </dgm:t>
    </dgm:pt>
    <dgm:pt modelId="{25DE473B-308B-4B8B-8396-3076E92AD252}">
      <dgm:prSet/>
      <dgm:spPr/>
      <dgm:t>
        <a:bodyPr/>
        <a:lstStyle/>
        <a:p>
          <a:pPr rtl="0"/>
          <a:r>
            <a:rPr lang="en-US" smtClean="0"/>
            <a:t>Nearly half of those who preferred to work as an employee wished to work in the public sector.</a:t>
          </a:r>
          <a:endParaRPr lang="es-ES"/>
        </a:p>
      </dgm:t>
    </dgm:pt>
    <dgm:pt modelId="{356823A7-55A5-4209-93B7-3632AFF5D66E}" type="parTrans" cxnId="{33662601-A6EA-4805-8A98-1DDA08B9AF3F}">
      <dgm:prSet/>
      <dgm:spPr/>
      <dgm:t>
        <a:bodyPr/>
        <a:lstStyle/>
        <a:p>
          <a:endParaRPr lang="es-ES"/>
        </a:p>
      </dgm:t>
    </dgm:pt>
    <dgm:pt modelId="{9E322FB5-5DE0-4C65-87A0-DDC8EF30B6F9}" type="sibTrans" cxnId="{33662601-A6EA-4805-8A98-1DDA08B9AF3F}">
      <dgm:prSet/>
      <dgm:spPr/>
      <dgm:t>
        <a:bodyPr/>
        <a:lstStyle/>
        <a:p>
          <a:endParaRPr lang="es-ES"/>
        </a:p>
      </dgm:t>
    </dgm:pt>
    <dgm:pt modelId="{F38E4EDE-F153-4215-846C-7387D903B87A}">
      <dgm:prSet/>
      <dgm:spPr/>
      <dgm:t>
        <a:bodyPr/>
        <a:lstStyle/>
        <a:p>
          <a:pPr rtl="0"/>
          <a:r>
            <a:rPr lang="en-US" smtClean="0"/>
            <a:t>37% of respondents prefer not having to change Autonomous Region or Country.</a:t>
          </a:r>
          <a:endParaRPr lang="es-ES"/>
        </a:p>
      </dgm:t>
    </dgm:pt>
    <dgm:pt modelId="{880EA38A-58A0-48BD-9D06-787BE8DCBEB3}" type="parTrans" cxnId="{A49D8711-5A26-480A-B965-831D6540DA59}">
      <dgm:prSet/>
      <dgm:spPr/>
      <dgm:t>
        <a:bodyPr/>
        <a:lstStyle/>
        <a:p>
          <a:endParaRPr lang="es-ES"/>
        </a:p>
      </dgm:t>
    </dgm:pt>
    <dgm:pt modelId="{9500BB34-5418-4D48-9B92-23DD0749E7ED}" type="sibTrans" cxnId="{A49D8711-5A26-480A-B965-831D6540DA59}">
      <dgm:prSet/>
      <dgm:spPr/>
      <dgm:t>
        <a:bodyPr/>
        <a:lstStyle/>
        <a:p>
          <a:endParaRPr lang="es-ES"/>
        </a:p>
      </dgm:t>
    </dgm:pt>
    <dgm:pt modelId="{7AAFDCD9-EF26-49C0-838E-B66FCB65D37C}">
      <dgm:prSet/>
      <dgm:spPr/>
      <dgm:t>
        <a:bodyPr/>
        <a:lstStyle/>
        <a:p>
          <a:pPr rtl="0"/>
          <a:r>
            <a:rPr lang="en-US" smtClean="0"/>
            <a:t>The percentage of users of career guidance services is high and it is perceived that existing services are sufficient.</a:t>
          </a:r>
          <a:endParaRPr lang="es-ES"/>
        </a:p>
      </dgm:t>
    </dgm:pt>
    <dgm:pt modelId="{8C844482-5E83-475F-8080-92D8E546775D}" type="parTrans" cxnId="{EAE67B94-1933-489B-B14C-231E7B722ECD}">
      <dgm:prSet/>
      <dgm:spPr/>
      <dgm:t>
        <a:bodyPr/>
        <a:lstStyle/>
        <a:p>
          <a:endParaRPr lang="es-ES"/>
        </a:p>
      </dgm:t>
    </dgm:pt>
    <dgm:pt modelId="{F9FAFABA-0640-4C57-BE61-5D8629C48165}" type="sibTrans" cxnId="{EAE67B94-1933-489B-B14C-231E7B722ECD}">
      <dgm:prSet/>
      <dgm:spPr/>
      <dgm:t>
        <a:bodyPr/>
        <a:lstStyle/>
        <a:p>
          <a:endParaRPr lang="es-ES"/>
        </a:p>
      </dgm:t>
    </dgm:pt>
    <dgm:pt modelId="{322BEC3C-E817-4BC7-A2D5-6F829580A3C4}" type="pres">
      <dgm:prSet presAssocID="{6E846106-6651-47E7-863B-9FCF97EAAA8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111B9AE3-86ED-485B-A125-0E8073C83C3C}" type="pres">
      <dgm:prSet presAssocID="{B557467B-EB8E-46F3-A372-9848B35DBB40}" presName="compNode" presStyleCnt="0"/>
      <dgm:spPr/>
    </dgm:pt>
    <dgm:pt modelId="{06593801-827F-46F9-BD65-B40382AB4A3F}" type="pres">
      <dgm:prSet presAssocID="{B557467B-EB8E-46F3-A372-9848B35DBB40}" presName="dummyConnPt" presStyleCnt="0"/>
      <dgm:spPr/>
    </dgm:pt>
    <dgm:pt modelId="{7608DD8B-7C4B-4FD0-A9F7-A710BBDF4254}" type="pres">
      <dgm:prSet presAssocID="{B557467B-EB8E-46F3-A372-9848B35DBB4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31BE0E-B6ED-42FF-9D84-5B6A16F4D48D}" type="pres">
      <dgm:prSet presAssocID="{DA12CF07-8A40-4A7F-8CBD-DD49BEA90484}" presName="sibTrans" presStyleLbl="bgSibTrans2D1" presStyleIdx="0" presStyleCnt="6"/>
      <dgm:spPr/>
      <dgm:t>
        <a:bodyPr/>
        <a:lstStyle/>
        <a:p>
          <a:endParaRPr lang="es-ES"/>
        </a:p>
      </dgm:t>
    </dgm:pt>
    <dgm:pt modelId="{5AD421EB-0BD5-4BFE-9B3E-C8EC04F9346D}" type="pres">
      <dgm:prSet presAssocID="{EE969803-624D-47DE-993D-C72FEA911796}" presName="compNode" presStyleCnt="0"/>
      <dgm:spPr/>
    </dgm:pt>
    <dgm:pt modelId="{99A3BBA7-4E10-4D83-85A9-EA43A9629B8A}" type="pres">
      <dgm:prSet presAssocID="{EE969803-624D-47DE-993D-C72FEA911796}" presName="dummyConnPt" presStyleCnt="0"/>
      <dgm:spPr/>
    </dgm:pt>
    <dgm:pt modelId="{B2140E38-A07E-487E-8B6B-7682AF3E415F}" type="pres">
      <dgm:prSet presAssocID="{EE969803-624D-47DE-993D-C72FEA91179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16C4C0-72BC-466D-BF32-28EFCAACCCD1}" type="pres">
      <dgm:prSet presAssocID="{6F9EA433-4073-4B91-8029-B81AB4F4BDB1}" presName="sibTrans" presStyleLbl="bgSibTrans2D1" presStyleIdx="1" presStyleCnt="6"/>
      <dgm:spPr/>
      <dgm:t>
        <a:bodyPr/>
        <a:lstStyle/>
        <a:p>
          <a:endParaRPr lang="es-ES"/>
        </a:p>
      </dgm:t>
    </dgm:pt>
    <dgm:pt modelId="{7DC7D222-5365-49CF-B38C-A0FE52DC88E7}" type="pres">
      <dgm:prSet presAssocID="{973C61E4-1F10-4F66-A3C8-616F0D722A1A}" presName="compNode" presStyleCnt="0"/>
      <dgm:spPr/>
    </dgm:pt>
    <dgm:pt modelId="{07048B7C-B1ED-41D0-8FF1-F90BEEDB0BCA}" type="pres">
      <dgm:prSet presAssocID="{973C61E4-1F10-4F66-A3C8-616F0D722A1A}" presName="dummyConnPt" presStyleCnt="0"/>
      <dgm:spPr/>
    </dgm:pt>
    <dgm:pt modelId="{CAA12E91-4AEB-4931-98EC-91369902A739}" type="pres">
      <dgm:prSet presAssocID="{973C61E4-1F10-4F66-A3C8-616F0D722A1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D7F97C-31DE-4813-BA07-FF19D7AB8E34}" type="pres">
      <dgm:prSet presAssocID="{A0F0F2F7-FF81-433A-95C1-EAEBB2A86F72}" presName="sibTrans" presStyleLbl="bgSibTrans2D1" presStyleIdx="2" presStyleCnt="6"/>
      <dgm:spPr/>
      <dgm:t>
        <a:bodyPr/>
        <a:lstStyle/>
        <a:p>
          <a:endParaRPr lang="es-ES"/>
        </a:p>
      </dgm:t>
    </dgm:pt>
    <dgm:pt modelId="{6B63B1B1-1E0E-47F0-A59B-E6AFBD084266}" type="pres">
      <dgm:prSet presAssocID="{660978A0-5EC0-47DB-A653-22F183985A31}" presName="compNode" presStyleCnt="0"/>
      <dgm:spPr/>
    </dgm:pt>
    <dgm:pt modelId="{6A61048A-7F02-4905-9A23-80848C2F4ABA}" type="pres">
      <dgm:prSet presAssocID="{660978A0-5EC0-47DB-A653-22F183985A31}" presName="dummyConnPt" presStyleCnt="0"/>
      <dgm:spPr/>
    </dgm:pt>
    <dgm:pt modelId="{D900C2B8-EEEC-4F6A-981C-15E82EAE059A}" type="pres">
      <dgm:prSet presAssocID="{660978A0-5EC0-47DB-A653-22F183985A3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B26713-7C4A-47A7-B48C-8C741E606F51}" type="pres">
      <dgm:prSet presAssocID="{C0ACE23F-045F-4459-BFC1-AE88E4CD5454}" presName="sibTrans" presStyleLbl="bgSibTrans2D1" presStyleIdx="3" presStyleCnt="6"/>
      <dgm:spPr/>
      <dgm:t>
        <a:bodyPr/>
        <a:lstStyle/>
        <a:p>
          <a:endParaRPr lang="es-ES"/>
        </a:p>
      </dgm:t>
    </dgm:pt>
    <dgm:pt modelId="{03FEF501-EAB4-4EDD-9D78-4DC92A6B2449}" type="pres">
      <dgm:prSet presAssocID="{25DE473B-308B-4B8B-8396-3076E92AD252}" presName="compNode" presStyleCnt="0"/>
      <dgm:spPr/>
    </dgm:pt>
    <dgm:pt modelId="{3B084F93-A053-4C7B-8B1E-E264902AEB6B}" type="pres">
      <dgm:prSet presAssocID="{25DE473B-308B-4B8B-8396-3076E92AD252}" presName="dummyConnPt" presStyleCnt="0"/>
      <dgm:spPr/>
    </dgm:pt>
    <dgm:pt modelId="{67B2EF01-48B0-4596-A511-2E808D1D47D5}" type="pres">
      <dgm:prSet presAssocID="{25DE473B-308B-4B8B-8396-3076E92AD25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F2E16A-BDAF-4C0C-B01A-FA6D4A551415}" type="pres">
      <dgm:prSet presAssocID="{9E322FB5-5DE0-4C65-87A0-DDC8EF30B6F9}" presName="sibTrans" presStyleLbl="bgSibTrans2D1" presStyleIdx="4" presStyleCnt="6"/>
      <dgm:spPr/>
      <dgm:t>
        <a:bodyPr/>
        <a:lstStyle/>
        <a:p>
          <a:endParaRPr lang="es-ES"/>
        </a:p>
      </dgm:t>
    </dgm:pt>
    <dgm:pt modelId="{93496F05-834E-42D5-B457-9D3E06B04119}" type="pres">
      <dgm:prSet presAssocID="{F38E4EDE-F153-4215-846C-7387D903B87A}" presName="compNode" presStyleCnt="0"/>
      <dgm:spPr/>
    </dgm:pt>
    <dgm:pt modelId="{0A27AF24-D8CE-4E26-8FA9-00E909DFF244}" type="pres">
      <dgm:prSet presAssocID="{F38E4EDE-F153-4215-846C-7387D903B87A}" presName="dummyConnPt" presStyleCnt="0"/>
      <dgm:spPr/>
    </dgm:pt>
    <dgm:pt modelId="{FC192385-58D3-4037-A685-28D258874146}" type="pres">
      <dgm:prSet presAssocID="{F38E4EDE-F153-4215-846C-7387D903B87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C61300-3B80-42CD-AC00-3C5C85074BEB}" type="pres">
      <dgm:prSet presAssocID="{9500BB34-5418-4D48-9B92-23DD0749E7ED}" presName="sibTrans" presStyleLbl="bgSibTrans2D1" presStyleIdx="5" presStyleCnt="6"/>
      <dgm:spPr/>
      <dgm:t>
        <a:bodyPr/>
        <a:lstStyle/>
        <a:p>
          <a:endParaRPr lang="es-ES"/>
        </a:p>
      </dgm:t>
    </dgm:pt>
    <dgm:pt modelId="{54D93625-BA83-473F-A163-5C0FF4252C14}" type="pres">
      <dgm:prSet presAssocID="{7AAFDCD9-EF26-49C0-838E-B66FCB65D37C}" presName="compNode" presStyleCnt="0"/>
      <dgm:spPr/>
    </dgm:pt>
    <dgm:pt modelId="{6C387F65-F41A-4401-BB9B-E08CACD45DD2}" type="pres">
      <dgm:prSet presAssocID="{7AAFDCD9-EF26-49C0-838E-B66FCB65D37C}" presName="dummyConnPt" presStyleCnt="0"/>
      <dgm:spPr/>
    </dgm:pt>
    <dgm:pt modelId="{3F37392B-FDC6-4FCE-8C87-78CDD181DF95}" type="pres">
      <dgm:prSet presAssocID="{7AAFDCD9-EF26-49C0-838E-B66FCB65D37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662601-A6EA-4805-8A98-1DDA08B9AF3F}" srcId="{6E846106-6651-47E7-863B-9FCF97EAAA8F}" destId="{25DE473B-308B-4B8B-8396-3076E92AD252}" srcOrd="4" destOrd="0" parTransId="{356823A7-55A5-4209-93B7-3632AFF5D66E}" sibTransId="{9E322FB5-5DE0-4C65-87A0-DDC8EF30B6F9}"/>
    <dgm:cxn modelId="{12B0B55C-22AB-4A07-81BE-68C6D2474584}" type="presOf" srcId="{973C61E4-1F10-4F66-A3C8-616F0D722A1A}" destId="{CAA12E91-4AEB-4931-98EC-91369902A739}" srcOrd="0" destOrd="0" presId="urn:microsoft.com/office/officeart/2005/8/layout/bProcess4"/>
    <dgm:cxn modelId="{1AB441CE-3705-4F4D-9419-70D5ACBCCA05}" type="presOf" srcId="{C0ACE23F-045F-4459-BFC1-AE88E4CD5454}" destId="{2BB26713-7C4A-47A7-B48C-8C741E606F51}" srcOrd="0" destOrd="0" presId="urn:microsoft.com/office/officeart/2005/8/layout/bProcess4"/>
    <dgm:cxn modelId="{02D613D3-80A7-4528-AC0D-44D9FE20C45E}" srcId="{6E846106-6651-47E7-863B-9FCF97EAAA8F}" destId="{660978A0-5EC0-47DB-A653-22F183985A31}" srcOrd="3" destOrd="0" parTransId="{97A6F4C8-1172-4A1B-8003-171ECF8B7F2A}" sibTransId="{C0ACE23F-045F-4459-BFC1-AE88E4CD5454}"/>
    <dgm:cxn modelId="{7B4E0C09-B80D-439F-819C-B4F7AA9DD872}" type="presOf" srcId="{6E846106-6651-47E7-863B-9FCF97EAAA8F}" destId="{322BEC3C-E817-4BC7-A2D5-6F829580A3C4}" srcOrd="0" destOrd="0" presId="urn:microsoft.com/office/officeart/2005/8/layout/bProcess4"/>
    <dgm:cxn modelId="{9B31E4F5-8AB9-4A74-BC9A-CCB3E112BC68}" type="presOf" srcId="{660978A0-5EC0-47DB-A653-22F183985A31}" destId="{D900C2B8-EEEC-4F6A-981C-15E82EAE059A}" srcOrd="0" destOrd="0" presId="urn:microsoft.com/office/officeart/2005/8/layout/bProcess4"/>
    <dgm:cxn modelId="{9CE187B5-E309-4C54-9AB8-535D0B2ECC83}" type="presOf" srcId="{7AAFDCD9-EF26-49C0-838E-B66FCB65D37C}" destId="{3F37392B-FDC6-4FCE-8C87-78CDD181DF95}" srcOrd="0" destOrd="0" presId="urn:microsoft.com/office/officeart/2005/8/layout/bProcess4"/>
    <dgm:cxn modelId="{53815F22-9D7F-40E2-99BE-F4B871F64D9F}" srcId="{6E846106-6651-47E7-863B-9FCF97EAAA8F}" destId="{B557467B-EB8E-46F3-A372-9848B35DBB40}" srcOrd="0" destOrd="0" parTransId="{811B52C9-7DAD-43E3-9546-C095C77CE02E}" sibTransId="{DA12CF07-8A40-4A7F-8CBD-DD49BEA90484}"/>
    <dgm:cxn modelId="{705C9AC1-DC84-4930-96C0-4F5F9A07D183}" type="presOf" srcId="{A0F0F2F7-FF81-433A-95C1-EAEBB2A86F72}" destId="{A8D7F97C-31DE-4813-BA07-FF19D7AB8E34}" srcOrd="0" destOrd="0" presId="urn:microsoft.com/office/officeart/2005/8/layout/bProcess4"/>
    <dgm:cxn modelId="{92EA7C97-634A-458B-A319-CF6BEB45A5E5}" srcId="{6E846106-6651-47E7-863B-9FCF97EAAA8F}" destId="{EE969803-624D-47DE-993D-C72FEA911796}" srcOrd="1" destOrd="0" parTransId="{F6B8DD59-2FE7-4024-A2C1-D06D90F9C1B1}" sibTransId="{6F9EA433-4073-4B91-8029-B81AB4F4BDB1}"/>
    <dgm:cxn modelId="{DFF03356-D07F-4F25-AA46-09ECB74E991E}" type="presOf" srcId="{B557467B-EB8E-46F3-A372-9848B35DBB40}" destId="{7608DD8B-7C4B-4FD0-A9F7-A710BBDF4254}" srcOrd="0" destOrd="0" presId="urn:microsoft.com/office/officeart/2005/8/layout/bProcess4"/>
    <dgm:cxn modelId="{B1930102-B51E-466A-BAF6-9003078AD959}" type="presOf" srcId="{9500BB34-5418-4D48-9B92-23DD0749E7ED}" destId="{BDC61300-3B80-42CD-AC00-3C5C85074BEB}" srcOrd="0" destOrd="0" presId="urn:microsoft.com/office/officeart/2005/8/layout/bProcess4"/>
    <dgm:cxn modelId="{EAE67B94-1933-489B-B14C-231E7B722ECD}" srcId="{6E846106-6651-47E7-863B-9FCF97EAAA8F}" destId="{7AAFDCD9-EF26-49C0-838E-B66FCB65D37C}" srcOrd="6" destOrd="0" parTransId="{8C844482-5E83-475F-8080-92D8E546775D}" sibTransId="{F9FAFABA-0640-4C57-BE61-5D8629C48165}"/>
    <dgm:cxn modelId="{D9CB3B3F-8E87-4B98-BA63-9CCDE0159420}" srcId="{6E846106-6651-47E7-863B-9FCF97EAAA8F}" destId="{973C61E4-1F10-4F66-A3C8-616F0D722A1A}" srcOrd="2" destOrd="0" parTransId="{FBF85720-6C4D-4048-A529-43C51C77C18F}" sibTransId="{A0F0F2F7-FF81-433A-95C1-EAEBB2A86F72}"/>
    <dgm:cxn modelId="{831C11D9-F0AE-4165-A0B8-B6F737F03A76}" type="presOf" srcId="{F38E4EDE-F153-4215-846C-7387D903B87A}" destId="{FC192385-58D3-4037-A685-28D258874146}" srcOrd="0" destOrd="0" presId="urn:microsoft.com/office/officeart/2005/8/layout/bProcess4"/>
    <dgm:cxn modelId="{A49D8711-5A26-480A-B965-831D6540DA59}" srcId="{6E846106-6651-47E7-863B-9FCF97EAAA8F}" destId="{F38E4EDE-F153-4215-846C-7387D903B87A}" srcOrd="5" destOrd="0" parTransId="{880EA38A-58A0-48BD-9D06-787BE8DCBEB3}" sibTransId="{9500BB34-5418-4D48-9B92-23DD0749E7ED}"/>
    <dgm:cxn modelId="{54AB034D-8CEC-4CA9-B3A8-75D231A03AF8}" type="presOf" srcId="{9E322FB5-5DE0-4C65-87A0-DDC8EF30B6F9}" destId="{FAF2E16A-BDAF-4C0C-B01A-FA6D4A551415}" srcOrd="0" destOrd="0" presId="urn:microsoft.com/office/officeart/2005/8/layout/bProcess4"/>
    <dgm:cxn modelId="{170A68B6-1DB1-4954-A624-A9500D3F7E20}" type="presOf" srcId="{EE969803-624D-47DE-993D-C72FEA911796}" destId="{B2140E38-A07E-487E-8B6B-7682AF3E415F}" srcOrd="0" destOrd="0" presId="urn:microsoft.com/office/officeart/2005/8/layout/bProcess4"/>
    <dgm:cxn modelId="{A9FE19CB-9938-4027-A045-CDB84CF7691F}" type="presOf" srcId="{DA12CF07-8A40-4A7F-8CBD-DD49BEA90484}" destId="{ED31BE0E-B6ED-42FF-9D84-5B6A16F4D48D}" srcOrd="0" destOrd="0" presId="urn:microsoft.com/office/officeart/2005/8/layout/bProcess4"/>
    <dgm:cxn modelId="{C0800F6D-3F55-480E-9941-43B9D4AC783E}" type="presOf" srcId="{6F9EA433-4073-4B91-8029-B81AB4F4BDB1}" destId="{1A16C4C0-72BC-466D-BF32-28EFCAACCCD1}" srcOrd="0" destOrd="0" presId="urn:microsoft.com/office/officeart/2005/8/layout/bProcess4"/>
    <dgm:cxn modelId="{EFC0D148-73B5-463A-9563-3D9E7BC5D495}" type="presOf" srcId="{25DE473B-308B-4B8B-8396-3076E92AD252}" destId="{67B2EF01-48B0-4596-A511-2E808D1D47D5}" srcOrd="0" destOrd="0" presId="urn:microsoft.com/office/officeart/2005/8/layout/bProcess4"/>
    <dgm:cxn modelId="{660DFD94-B02F-494C-B698-0D46BF742547}" type="presParOf" srcId="{322BEC3C-E817-4BC7-A2D5-6F829580A3C4}" destId="{111B9AE3-86ED-485B-A125-0E8073C83C3C}" srcOrd="0" destOrd="0" presId="urn:microsoft.com/office/officeart/2005/8/layout/bProcess4"/>
    <dgm:cxn modelId="{C7FDEE4F-10BB-4CF3-80F3-A6A04B7EEC70}" type="presParOf" srcId="{111B9AE3-86ED-485B-A125-0E8073C83C3C}" destId="{06593801-827F-46F9-BD65-B40382AB4A3F}" srcOrd="0" destOrd="0" presId="urn:microsoft.com/office/officeart/2005/8/layout/bProcess4"/>
    <dgm:cxn modelId="{3646DB9B-60D7-4788-AFC9-CB7FA623DD77}" type="presParOf" srcId="{111B9AE3-86ED-485B-A125-0E8073C83C3C}" destId="{7608DD8B-7C4B-4FD0-A9F7-A710BBDF4254}" srcOrd="1" destOrd="0" presId="urn:microsoft.com/office/officeart/2005/8/layout/bProcess4"/>
    <dgm:cxn modelId="{57299AEA-C472-40B1-AB82-9E4BB729BA00}" type="presParOf" srcId="{322BEC3C-E817-4BC7-A2D5-6F829580A3C4}" destId="{ED31BE0E-B6ED-42FF-9D84-5B6A16F4D48D}" srcOrd="1" destOrd="0" presId="urn:microsoft.com/office/officeart/2005/8/layout/bProcess4"/>
    <dgm:cxn modelId="{E9B16CFB-73BC-475C-AA91-DEB619D2F98A}" type="presParOf" srcId="{322BEC3C-E817-4BC7-A2D5-6F829580A3C4}" destId="{5AD421EB-0BD5-4BFE-9B3E-C8EC04F9346D}" srcOrd="2" destOrd="0" presId="urn:microsoft.com/office/officeart/2005/8/layout/bProcess4"/>
    <dgm:cxn modelId="{2F8787E1-90EF-45DE-A9DB-DA524A084086}" type="presParOf" srcId="{5AD421EB-0BD5-4BFE-9B3E-C8EC04F9346D}" destId="{99A3BBA7-4E10-4D83-85A9-EA43A9629B8A}" srcOrd="0" destOrd="0" presId="urn:microsoft.com/office/officeart/2005/8/layout/bProcess4"/>
    <dgm:cxn modelId="{4A617E23-2D02-4368-858E-3AD8D0A4DE3A}" type="presParOf" srcId="{5AD421EB-0BD5-4BFE-9B3E-C8EC04F9346D}" destId="{B2140E38-A07E-487E-8B6B-7682AF3E415F}" srcOrd="1" destOrd="0" presId="urn:microsoft.com/office/officeart/2005/8/layout/bProcess4"/>
    <dgm:cxn modelId="{BCCE38B8-F979-4779-BB49-66A21234967D}" type="presParOf" srcId="{322BEC3C-E817-4BC7-A2D5-6F829580A3C4}" destId="{1A16C4C0-72BC-466D-BF32-28EFCAACCCD1}" srcOrd="3" destOrd="0" presId="urn:microsoft.com/office/officeart/2005/8/layout/bProcess4"/>
    <dgm:cxn modelId="{EF1C2A17-9A99-4624-ACF5-7CAAB7D0BA2E}" type="presParOf" srcId="{322BEC3C-E817-4BC7-A2D5-6F829580A3C4}" destId="{7DC7D222-5365-49CF-B38C-A0FE52DC88E7}" srcOrd="4" destOrd="0" presId="urn:microsoft.com/office/officeart/2005/8/layout/bProcess4"/>
    <dgm:cxn modelId="{CDFBC33A-0EFE-48DA-A6FB-A3EEE9C6BB4B}" type="presParOf" srcId="{7DC7D222-5365-49CF-B38C-A0FE52DC88E7}" destId="{07048B7C-B1ED-41D0-8FF1-F90BEEDB0BCA}" srcOrd="0" destOrd="0" presId="urn:microsoft.com/office/officeart/2005/8/layout/bProcess4"/>
    <dgm:cxn modelId="{FD3D2561-3038-420B-8685-D893AFBCDAF0}" type="presParOf" srcId="{7DC7D222-5365-49CF-B38C-A0FE52DC88E7}" destId="{CAA12E91-4AEB-4931-98EC-91369902A739}" srcOrd="1" destOrd="0" presId="urn:microsoft.com/office/officeart/2005/8/layout/bProcess4"/>
    <dgm:cxn modelId="{DF6C92F5-6858-419C-B40F-4B4B89140E55}" type="presParOf" srcId="{322BEC3C-E817-4BC7-A2D5-6F829580A3C4}" destId="{A8D7F97C-31DE-4813-BA07-FF19D7AB8E34}" srcOrd="5" destOrd="0" presId="urn:microsoft.com/office/officeart/2005/8/layout/bProcess4"/>
    <dgm:cxn modelId="{26921A72-1196-4D9A-AD96-F9A3B3A3362B}" type="presParOf" srcId="{322BEC3C-E817-4BC7-A2D5-6F829580A3C4}" destId="{6B63B1B1-1E0E-47F0-A59B-E6AFBD084266}" srcOrd="6" destOrd="0" presId="urn:microsoft.com/office/officeart/2005/8/layout/bProcess4"/>
    <dgm:cxn modelId="{E3FFD759-F697-45BD-830D-EE05CE8D0AA1}" type="presParOf" srcId="{6B63B1B1-1E0E-47F0-A59B-E6AFBD084266}" destId="{6A61048A-7F02-4905-9A23-80848C2F4ABA}" srcOrd="0" destOrd="0" presId="urn:microsoft.com/office/officeart/2005/8/layout/bProcess4"/>
    <dgm:cxn modelId="{A4282C7B-06F0-4EF6-92ED-0709FE1CD9E1}" type="presParOf" srcId="{6B63B1B1-1E0E-47F0-A59B-E6AFBD084266}" destId="{D900C2B8-EEEC-4F6A-981C-15E82EAE059A}" srcOrd="1" destOrd="0" presId="urn:microsoft.com/office/officeart/2005/8/layout/bProcess4"/>
    <dgm:cxn modelId="{A5A4C1C3-0EFD-4F69-8055-AC9E7C692DE0}" type="presParOf" srcId="{322BEC3C-E817-4BC7-A2D5-6F829580A3C4}" destId="{2BB26713-7C4A-47A7-B48C-8C741E606F51}" srcOrd="7" destOrd="0" presId="urn:microsoft.com/office/officeart/2005/8/layout/bProcess4"/>
    <dgm:cxn modelId="{D3D149B6-8491-468F-A800-F0C1D74036C4}" type="presParOf" srcId="{322BEC3C-E817-4BC7-A2D5-6F829580A3C4}" destId="{03FEF501-EAB4-4EDD-9D78-4DC92A6B2449}" srcOrd="8" destOrd="0" presId="urn:microsoft.com/office/officeart/2005/8/layout/bProcess4"/>
    <dgm:cxn modelId="{34390C7E-FCC5-413A-A48F-65ACA3BB15AE}" type="presParOf" srcId="{03FEF501-EAB4-4EDD-9D78-4DC92A6B2449}" destId="{3B084F93-A053-4C7B-8B1E-E264902AEB6B}" srcOrd="0" destOrd="0" presId="urn:microsoft.com/office/officeart/2005/8/layout/bProcess4"/>
    <dgm:cxn modelId="{9DCB0A48-01D1-4EE2-815B-DC17CDA0C81C}" type="presParOf" srcId="{03FEF501-EAB4-4EDD-9D78-4DC92A6B2449}" destId="{67B2EF01-48B0-4596-A511-2E808D1D47D5}" srcOrd="1" destOrd="0" presId="urn:microsoft.com/office/officeart/2005/8/layout/bProcess4"/>
    <dgm:cxn modelId="{2F5DCFB5-0CD2-467F-83E0-15B0E0BDB8B4}" type="presParOf" srcId="{322BEC3C-E817-4BC7-A2D5-6F829580A3C4}" destId="{FAF2E16A-BDAF-4C0C-B01A-FA6D4A551415}" srcOrd="9" destOrd="0" presId="urn:microsoft.com/office/officeart/2005/8/layout/bProcess4"/>
    <dgm:cxn modelId="{008CF96E-9622-4FD9-989F-CCFBEFDB2692}" type="presParOf" srcId="{322BEC3C-E817-4BC7-A2D5-6F829580A3C4}" destId="{93496F05-834E-42D5-B457-9D3E06B04119}" srcOrd="10" destOrd="0" presId="urn:microsoft.com/office/officeart/2005/8/layout/bProcess4"/>
    <dgm:cxn modelId="{B587CA75-E672-44CF-832D-0E50478BAE89}" type="presParOf" srcId="{93496F05-834E-42D5-B457-9D3E06B04119}" destId="{0A27AF24-D8CE-4E26-8FA9-00E909DFF244}" srcOrd="0" destOrd="0" presId="urn:microsoft.com/office/officeart/2005/8/layout/bProcess4"/>
    <dgm:cxn modelId="{F9FBB5EE-73C6-430C-8108-42320F9E91FA}" type="presParOf" srcId="{93496F05-834E-42D5-B457-9D3E06B04119}" destId="{FC192385-58D3-4037-A685-28D258874146}" srcOrd="1" destOrd="0" presId="urn:microsoft.com/office/officeart/2005/8/layout/bProcess4"/>
    <dgm:cxn modelId="{CB5DAB28-E87F-402C-B0B6-0F99D924E986}" type="presParOf" srcId="{322BEC3C-E817-4BC7-A2D5-6F829580A3C4}" destId="{BDC61300-3B80-42CD-AC00-3C5C85074BEB}" srcOrd="11" destOrd="0" presId="urn:microsoft.com/office/officeart/2005/8/layout/bProcess4"/>
    <dgm:cxn modelId="{A81A4733-0F30-4AFB-9B25-BCB4F62D6324}" type="presParOf" srcId="{322BEC3C-E817-4BC7-A2D5-6F829580A3C4}" destId="{54D93625-BA83-473F-A163-5C0FF4252C14}" srcOrd="12" destOrd="0" presId="urn:microsoft.com/office/officeart/2005/8/layout/bProcess4"/>
    <dgm:cxn modelId="{37CD951E-06D0-4F6E-90AF-B1DD47DEB6E0}" type="presParOf" srcId="{54D93625-BA83-473F-A163-5C0FF4252C14}" destId="{6C387F65-F41A-4401-BB9B-E08CACD45DD2}" srcOrd="0" destOrd="0" presId="urn:microsoft.com/office/officeart/2005/8/layout/bProcess4"/>
    <dgm:cxn modelId="{D2408FDC-62DE-479D-8B38-1003E9F57217}" type="presParOf" srcId="{54D93625-BA83-473F-A163-5C0FF4252C14}" destId="{3F37392B-FDC6-4FCE-8C87-78CDD181DF9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AD2E03-E295-4027-B8DE-8DA41169E1E3}" type="doc">
      <dgm:prSet loTypeId="urn:microsoft.com/office/officeart/2005/8/layout/h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B3B6177-C6E7-4253-B308-3F52C27676E8}">
      <dgm:prSet/>
      <dgm:spPr/>
      <dgm:t>
        <a:bodyPr/>
        <a:lstStyle/>
        <a:p>
          <a:pPr rtl="0"/>
          <a:r>
            <a:rPr lang="en-US" smtClean="0"/>
            <a:t>Proposals suggested by young graduates to improve their employability:</a:t>
          </a:r>
          <a:endParaRPr lang="es-ES"/>
        </a:p>
      </dgm:t>
    </dgm:pt>
    <dgm:pt modelId="{BB11389D-2B09-48E0-B694-0CA57B047667}" type="parTrans" cxnId="{06321899-151E-4DAB-9CEB-F9E1E843DC16}">
      <dgm:prSet/>
      <dgm:spPr/>
      <dgm:t>
        <a:bodyPr/>
        <a:lstStyle/>
        <a:p>
          <a:endParaRPr lang="es-ES"/>
        </a:p>
      </dgm:t>
    </dgm:pt>
    <dgm:pt modelId="{73470419-3135-4530-9C8C-9FA3AD280F96}" type="sibTrans" cxnId="{06321899-151E-4DAB-9CEB-F9E1E843DC16}">
      <dgm:prSet/>
      <dgm:spPr/>
      <dgm:t>
        <a:bodyPr/>
        <a:lstStyle/>
        <a:p>
          <a:endParaRPr lang="es-ES"/>
        </a:p>
      </dgm:t>
    </dgm:pt>
    <dgm:pt modelId="{8982AB8D-DB9D-4942-B173-9FFBD7B2F3DB}">
      <dgm:prSet/>
      <dgm:spPr/>
      <dgm:t>
        <a:bodyPr/>
        <a:lstStyle/>
        <a:p>
          <a:pPr rtl="0"/>
          <a:r>
            <a:rPr lang="en-US" dirty="0" smtClean="0"/>
            <a:t>Strengthen business practices.</a:t>
          </a:r>
          <a:endParaRPr lang="es-ES" dirty="0"/>
        </a:p>
      </dgm:t>
    </dgm:pt>
    <dgm:pt modelId="{297A958D-7718-4E26-A44A-099D7930F8E6}" type="parTrans" cxnId="{F18390AA-C141-456E-A5CB-846883EEC06F}">
      <dgm:prSet/>
      <dgm:spPr/>
      <dgm:t>
        <a:bodyPr/>
        <a:lstStyle/>
        <a:p>
          <a:endParaRPr lang="es-ES"/>
        </a:p>
      </dgm:t>
    </dgm:pt>
    <dgm:pt modelId="{BBE2AC0D-ABD8-4F82-87EA-CE83BCF37C61}" type="sibTrans" cxnId="{F18390AA-C141-456E-A5CB-846883EEC06F}">
      <dgm:prSet/>
      <dgm:spPr/>
      <dgm:t>
        <a:bodyPr/>
        <a:lstStyle/>
        <a:p>
          <a:endParaRPr lang="es-ES"/>
        </a:p>
      </dgm:t>
    </dgm:pt>
    <dgm:pt modelId="{99AE407C-030F-4C29-B394-D89CE827904A}">
      <dgm:prSet/>
      <dgm:spPr/>
      <dgm:t>
        <a:bodyPr/>
        <a:lstStyle/>
        <a:p>
          <a:pPr rtl="0"/>
          <a:r>
            <a:rPr lang="en-US" smtClean="0"/>
            <a:t>Facilitate access to jobs or practices outside the national territory</a:t>
          </a:r>
          <a:endParaRPr lang="es-ES"/>
        </a:p>
      </dgm:t>
    </dgm:pt>
    <dgm:pt modelId="{2F624C3F-10E9-4436-ADB4-E3B0322385C1}" type="parTrans" cxnId="{D9C52CC0-A94E-47EF-B951-C828709C833D}">
      <dgm:prSet/>
      <dgm:spPr/>
      <dgm:t>
        <a:bodyPr/>
        <a:lstStyle/>
        <a:p>
          <a:endParaRPr lang="es-ES"/>
        </a:p>
      </dgm:t>
    </dgm:pt>
    <dgm:pt modelId="{1D1C20D2-CFF1-4EB2-9EB6-18FA5DF16881}" type="sibTrans" cxnId="{D9C52CC0-A94E-47EF-B951-C828709C833D}">
      <dgm:prSet/>
      <dgm:spPr/>
      <dgm:t>
        <a:bodyPr/>
        <a:lstStyle/>
        <a:p>
          <a:endParaRPr lang="es-ES"/>
        </a:p>
      </dgm:t>
    </dgm:pt>
    <dgm:pt modelId="{C0107820-EE31-4D30-8BAB-2F94BC29AB07}">
      <dgm:prSet/>
      <dgm:spPr/>
      <dgm:t>
        <a:bodyPr/>
        <a:lstStyle/>
        <a:p>
          <a:pPr rtl="0"/>
          <a:r>
            <a:rPr lang="en-US" smtClean="0"/>
            <a:t>Integrate existing entrepreneurship services to improve the awareness and access.</a:t>
          </a:r>
          <a:endParaRPr lang="es-ES"/>
        </a:p>
      </dgm:t>
    </dgm:pt>
    <dgm:pt modelId="{4F94EF57-A9F4-4A4E-A43E-98375B8CFC34}" type="parTrans" cxnId="{24947532-D77C-4514-AB16-85C1CEFBA225}">
      <dgm:prSet/>
      <dgm:spPr/>
      <dgm:t>
        <a:bodyPr/>
        <a:lstStyle/>
        <a:p>
          <a:endParaRPr lang="es-ES"/>
        </a:p>
      </dgm:t>
    </dgm:pt>
    <dgm:pt modelId="{44C720A7-3914-4D4B-9492-86D4524B3475}" type="sibTrans" cxnId="{24947532-D77C-4514-AB16-85C1CEFBA225}">
      <dgm:prSet/>
      <dgm:spPr/>
      <dgm:t>
        <a:bodyPr/>
        <a:lstStyle/>
        <a:p>
          <a:endParaRPr lang="es-ES"/>
        </a:p>
      </dgm:t>
    </dgm:pt>
    <dgm:pt modelId="{34B5F598-0AB7-49EB-87AF-5B3D7E8C7DED}">
      <dgm:prSet/>
      <dgm:spPr/>
      <dgm:t>
        <a:bodyPr/>
        <a:lstStyle/>
        <a:p>
          <a:pPr rtl="0"/>
          <a:r>
            <a:rPr lang="en-US" smtClean="0"/>
            <a:t>Simplify administrative procedures for business creation.</a:t>
          </a:r>
          <a:endParaRPr lang="es-ES"/>
        </a:p>
      </dgm:t>
    </dgm:pt>
    <dgm:pt modelId="{C2188202-89A6-4D08-9FD4-2B37D8CCFACC}" type="parTrans" cxnId="{A6955805-CB5F-44FB-9255-2AD19CFFA1EE}">
      <dgm:prSet/>
      <dgm:spPr/>
      <dgm:t>
        <a:bodyPr/>
        <a:lstStyle/>
        <a:p>
          <a:endParaRPr lang="es-ES"/>
        </a:p>
      </dgm:t>
    </dgm:pt>
    <dgm:pt modelId="{F2A29BAC-D401-4D89-9C78-8EEE82B26460}" type="sibTrans" cxnId="{A6955805-CB5F-44FB-9255-2AD19CFFA1EE}">
      <dgm:prSet/>
      <dgm:spPr/>
      <dgm:t>
        <a:bodyPr/>
        <a:lstStyle/>
        <a:p>
          <a:endParaRPr lang="es-ES"/>
        </a:p>
      </dgm:t>
    </dgm:pt>
    <dgm:pt modelId="{0FEB11B0-2A10-4CE6-93F7-3AFB2DBE4729}">
      <dgm:prSet/>
      <dgm:spPr/>
      <dgm:t>
        <a:bodyPr/>
        <a:lstStyle/>
        <a:p>
          <a:pPr rtl="0"/>
          <a:r>
            <a:rPr lang="en-US" smtClean="0"/>
            <a:t>Monitoring and stimulation of ideas.</a:t>
          </a:r>
          <a:endParaRPr lang="es-ES"/>
        </a:p>
      </dgm:t>
    </dgm:pt>
    <dgm:pt modelId="{53C8DC20-7CF8-430F-B02E-0E49819310F6}" type="parTrans" cxnId="{AA9AB680-B3A1-4897-B269-BE17051C8EAE}">
      <dgm:prSet/>
      <dgm:spPr/>
      <dgm:t>
        <a:bodyPr/>
        <a:lstStyle/>
        <a:p>
          <a:endParaRPr lang="es-ES"/>
        </a:p>
      </dgm:t>
    </dgm:pt>
    <dgm:pt modelId="{712F995F-4C47-4A55-BD89-253FFDA4F148}" type="sibTrans" cxnId="{AA9AB680-B3A1-4897-B269-BE17051C8EAE}">
      <dgm:prSet/>
      <dgm:spPr/>
      <dgm:t>
        <a:bodyPr/>
        <a:lstStyle/>
        <a:p>
          <a:endParaRPr lang="es-ES"/>
        </a:p>
      </dgm:t>
    </dgm:pt>
    <dgm:pt modelId="{A1206114-9301-44C3-8B00-69E0EA272965}" type="pres">
      <dgm:prSet presAssocID="{F7AD2E03-E295-4027-B8DE-8DA41169E1E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1C9044-AEB1-4F12-8ACC-6B335EF96FDE}" type="pres">
      <dgm:prSet presAssocID="{3B3B6177-C6E7-4253-B308-3F52C27676E8}" presName="roof" presStyleLbl="dkBgShp" presStyleIdx="0" presStyleCnt="2"/>
      <dgm:spPr/>
      <dgm:t>
        <a:bodyPr/>
        <a:lstStyle/>
        <a:p>
          <a:endParaRPr lang="es-ES"/>
        </a:p>
      </dgm:t>
    </dgm:pt>
    <dgm:pt modelId="{DD77D10D-3AE0-4937-8E16-4E2A80A8ED38}" type="pres">
      <dgm:prSet presAssocID="{3B3B6177-C6E7-4253-B308-3F52C27676E8}" presName="pillars" presStyleCnt="0"/>
      <dgm:spPr/>
    </dgm:pt>
    <dgm:pt modelId="{794FADA7-0844-4BBB-8C54-B26D957F1442}" type="pres">
      <dgm:prSet presAssocID="{3B3B6177-C6E7-4253-B308-3F52C27676E8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7A2CAA-D891-49EA-825B-92D42544E1EF}" type="pres">
      <dgm:prSet presAssocID="{99AE407C-030F-4C29-B394-D89CE827904A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E16688-7B83-4980-9F1C-D7670C973173}" type="pres">
      <dgm:prSet presAssocID="{C0107820-EE31-4D30-8BAB-2F94BC29AB07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87A876-8477-4950-B2C8-D379CC902EBE}" type="pres">
      <dgm:prSet presAssocID="{34B5F598-0AB7-49EB-87AF-5B3D7E8C7DED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BC34B0-AECC-4F64-8C1A-0C5DEF401959}" type="pres">
      <dgm:prSet presAssocID="{0FEB11B0-2A10-4CE6-93F7-3AFB2DBE4729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5C4CC5-0C46-4758-B121-E7164A513429}" type="pres">
      <dgm:prSet presAssocID="{3B3B6177-C6E7-4253-B308-3F52C27676E8}" presName="base" presStyleLbl="dkBgShp" presStyleIdx="1" presStyleCnt="2"/>
      <dgm:spPr/>
    </dgm:pt>
  </dgm:ptLst>
  <dgm:cxnLst>
    <dgm:cxn modelId="{A6955805-CB5F-44FB-9255-2AD19CFFA1EE}" srcId="{3B3B6177-C6E7-4253-B308-3F52C27676E8}" destId="{34B5F598-0AB7-49EB-87AF-5B3D7E8C7DED}" srcOrd="3" destOrd="0" parTransId="{C2188202-89A6-4D08-9FD4-2B37D8CCFACC}" sibTransId="{F2A29BAC-D401-4D89-9C78-8EEE82B26460}"/>
    <dgm:cxn modelId="{15549F1B-F14C-4F31-BC06-2AD10492AE52}" type="presOf" srcId="{F7AD2E03-E295-4027-B8DE-8DA41169E1E3}" destId="{A1206114-9301-44C3-8B00-69E0EA272965}" srcOrd="0" destOrd="0" presId="urn:microsoft.com/office/officeart/2005/8/layout/hList3"/>
    <dgm:cxn modelId="{48D872CE-B90B-4B73-8C6E-99606E26128E}" type="presOf" srcId="{34B5F598-0AB7-49EB-87AF-5B3D7E8C7DED}" destId="{A087A876-8477-4950-B2C8-D379CC902EBE}" srcOrd="0" destOrd="0" presId="urn:microsoft.com/office/officeart/2005/8/layout/hList3"/>
    <dgm:cxn modelId="{AA9AB680-B3A1-4897-B269-BE17051C8EAE}" srcId="{3B3B6177-C6E7-4253-B308-3F52C27676E8}" destId="{0FEB11B0-2A10-4CE6-93F7-3AFB2DBE4729}" srcOrd="4" destOrd="0" parTransId="{53C8DC20-7CF8-430F-B02E-0E49819310F6}" sibTransId="{712F995F-4C47-4A55-BD89-253FFDA4F148}"/>
    <dgm:cxn modelId="{D9C52CC0-A94E-47EF-B951-C828709C833D}" srcId="{3B3B6177-C6E7-4253-B308-3F52C27676E8}" destId="{99AE407C-030F-4C29-B394-D89CE827904A}" srcOrd="1" destOrd="0" parTransId="{2F624C3F-10E9-4436-ADB4-E3B0322385C1}" sibTransId="{1D1C20D2-CFF1-4EB2-9EB6-18FA5DF16881}"/>
    <dgm:cxn modelId="{F18390AA-C141-456E-A5CB-846883EEC06F}" srcId="{3B3B6177-C6E7-4253-B308-3F52C27676E8}" destId="{8982AB8D-DB9D-4942-B173-9FFBD7B2F3DB}" srcOrd="0" destOrd="0" parTransId="{297A958D-7718-4E26-A44A-099D7930F8E6}" sibTransId="{BBE2AC0D-ABD8-4F82-87EA-CE83BCF37C61}"/>
    <dgm:cxn modelId="{782E1E03-338E-4C53-82AA-E96B9987EF78}" type="presOf" srcId="{0FEB11B0-2A10-4CE6-93F7-3AFB2DBE4729}" destId="{6FBC34B0-AECC-4F64-8C1A-0C5DEF401959}" srcOrd="0" destOrd="0" presId="urn:microsoft.com/office/officeart/2005/8/layout/hList3"/>
    <dgm:cxn modelId="{610A1474-CEDF-46FF-889C-5D95F55624FE}" type="presOf" srcId="{99AE407C-030F-4C29-B394-D89CE827904A}" destId="{6A7A2CAA-D891-49EA-825B-92D42544E1EF}" srcOrd="0" destOrd="0" presId="urn:microsoft.com/office/officeart/2005/8/layout/hList3"/>
    <dgm:cxn modelId="{99CD7820-C817-43B3-B6AF-985BD7F3FAF6}" type="presOf" srcId="{C0107820-EE31-4D30-8BAB-2F94BC29AB07}" destId="{9EE16688-7B83-4980-9F1C-D7670C973173}" srcOrd="0" destOrd="0" presId="urn:microsoft.com/office/officeart/2005/8/layout/hList3"/>
    <dgm:cxn modelId="{24947532-D77C-4514-AB16-85C1CEFBA225}" srcId="{3B3B6177-C6E7-4253-B308-3F52C27676E8}" destId="{C0107820-EE31-4D30-8BAB-2F94BC29AB07}" srcOrd="2" destOrd="0" parTransId="{4F94EF57-A9F4-4A4E-A43E-98375B8CFC34}" sibTransId="{44C720A7-3914-4D4B-9492-86D4524B3475}"/>
    <dgm:cxn modelId="{7E4B49CB-804D-4606-8D6F-6E47223D4322}" type="presOf" srcId="{3B3B6177-C6E7-4253-B308-3F52C27676E8}" destId="{5D1C9044-AEB1-4F12-8ACC-6B335EF96FDE}" srcOrd="0" destOrd="0" presId="urn:microsoft.com/office/officeart/2005/8/layout/hList3"/>
    <dgm:cxn modelId="{435722A6-9F2C-459B-9095-3212F429C6B5}" type="presOf" srcId="{8982AB8D-DB9D-4942-B173-9FFBD7B2F3DB}" destId="{794FADA7-0844-4BBB-8C54-B26D957F1442}" srcOrd="0" destOrd="0" presId="urn:microsoft.com/office/officeart/2005/8/layout/hList3"/>
    <dgm:cxn modelId="{06321899-151E-4DAB-9CEB-F9E1E843DC16}" srcId="{F7AD2E03-E295-4027-B8DE-8DA41169E1E3}" destId="{3B3B6177-C6E7-4253-B308-3F52C27676E8}" srcOrd="0" destOrd="0" parTransId="{BB11389D-2B09-48E0-B694-0CA57B047667}" sibTransId="{73470419-3135-4530-9C8C-9FA3AD280F96}"/>
    <dgm:cxn modelId="{F3652B10-A6F5-4714-8E25-E053CA7989A7}" type="presParOf" srcId="{A1206114-9301-44C3-8B00-69E0EA272965}" destId="{5D1C9044-AEB1-4F12-8ACC-6B335EF96FDE}" srcOrd="0" destOrd="0" presId="urn:microsoft.com/office/officeart/2005/8/layout/hList3"/>
    <dgm:cxn modelId="{D458C0B0-8242-49C6-B9BB-6D9F0703C3F3}" type="presParOf" srcId="{A1206114-9301-44C3-8B00-69E0EA272965}" destId="{DD77D10D-3AE0-4937-8E16-4E2A80A8ED38}" srcOrd="1" destOrd="0" presId="urn:microsoft.com/office/officeart/2005/8/layout/hList3"/>
    <dgm:cxn modelId="{93B9766A-F097-40B7-90D7-7D7B64D8A4B6}" type="presParOf" srcId="{DD77D10D-3AE0-4937-8E16-4E2A80A8ED38}" destId="{794FADA7-0844-4BBB-8C54-B26D957F1442}" srcOrd="0" destOrd="0" presId="urn:microsoft.com/office/officeart/2005/8/layout/hList3"/>
    <dgm:cxn modelId="{6B4327C7-2161-412E-931E-2F93EAC6FD1F}" type="presParOf" srcId="{DD77D10D-3AE0-4937-8E16-4E2A80A8ED38}" destId="{6A7A2CAA-D891-49EA-825B-92D42544E1EF}" srcOrd="1" destOrd="0" presId="urn:microsoft.com/office/officeart/2005/8/layout/hList3"/>
    <dgm:cxn modelId="{134182DA-8FF7-47EF-838C-3430D8EFC76D}" type="presParOf" srcId="{DD77D10D-3AE0-4937-8E16-4E2A80A8ED38}" destId="{9EE16688-7B83-4980-9F1C-D7670C973173}" srcOrd="2" destOrd="0" presId="urn:microsoft.com/office/officeart/2005/8/layout/hList3"/>
    <dgm:cxn modelId="{AC6206AD-82E9-4CD3-998D-74F53FA76CAC}" type="presParOf" srcId="{DD77D10D-3AE0-4937-8E16-4E2A80A8ED38}" destId="{A087A876-8477-4950-B2C8-D379CC902EBE}" srcOrd="3" destOrd="0" presId="urn:microsoft.com/office/officeart/2005/8/layout/hList3"/>
    <dgm:cxn modelId="{D8BC2C41-E0F9-4E4E-A18D-D3C26E6DA859}" type="presParOf" srcId="{DD77D10D-3AE0-4937-8E16-4E2A80A8ED38}" destId="{6FBC34B0-AECC-4F64-8C1A-0C5DEF401959}" srcOrd="4" destOrd="0" presId="urn:microsoft.com/office/officeart/2005/8/layout/hList3"/>
    <dgm:cxn modelId="{BC8A9BF6-ED68-4CF3-AAC4-81BE32C74EA2}" type="presParOf" srcId="{A1206114-9301-44C3-8B00-69E0EA272965}" destId="{905C4CC5-0C46-4758-B121-E7164A51342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35ADA9-9871-4179-BC3E-2339197CACD4}" type="doc">
      <dgm:prSet loTypeId="urn:microsoft.com/office/officeart/2005/8/layout/arrow6" loCatId="relationship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347A7E1-14CC-4BCD-80CF-26629B93B255}">
      <dgm:prSet phldrT="[Texto]"/>
      <dgm:spPr/>
      <dgm:t>
        <a:bodyPr/>
        <a:lstStyle/>
        <a:p>
          <a:r>
            <a:rPr lang="es-ES" dirty="0" err="1" smtClean="0"/>
            <a:t>Baseline</a:t>
          </a:r>
          <a:r>
            <a:rPr lang="es-ES" dirty="0" smtClean="0"/>
            <a:t> </a:t>
          </a:r>
          <a:r>
            <a:rPr lang="es-ES" dirty="0" err="1" smtClean="0"/>
            <a:t>Study</a:t>
          </a:r>
          <a:endParaRPr lang="es-ES" dirty="0"/>
        </a:p>
      </dgm:t>
    </dgm:pt>
    <dgm:pt modelId="{2CD06AB5-9D97-4285-8AEC-64F23A755021}" type="parTrans" cxnId="{AB43D23F-89A2-4926-ADFF-6C499258C394}">
      <dgm:prSet/>
      <dgm:spPr/>
      <dgm:t>
        <a:bodyPr/>
        <a:lstStyle/>
        <a:p>
          <a:endParaRPr lang="es-ES"/>
        </a:p>
      </dgm:t>
    </dgm:pt>
    <dgm:pt modelId="{6AA15FDE-3811-47C1-A410-51108B750E5E}" type="sibTrans" cxnId="{AB43D23F-89A2-4926-ADFF-6C499258C394}">
      <dgm:prSet/>
      <dgm:spPr/>
      <dgm:t>
        <a:bodyPr/>
        <a:lstStyle/>
        <a:p>
          <a:endParaRPr lang="es-ES"/>
        </a:p>
      </dgm:t>
    </dgm:pt>
    <dgm:pt modelId="{DFC438E5-E16C-4112-8A76-88C72C1B34D1}">
      <dgm:prSet phldrT="[Texto]"/>
      <dgm:spPr/>
      <dgm:t>
        <a:bodyPr/>
        <a:lstStyle/>
        <a:p>
          <a:r>
            <a:rPr lang="es-ES" dirty="0" err="1" smtClean="0"/>
            <a:t>Action</a:t>
          </a:r>
          <a:r>
            <a:rPr lang="es-ES" dirty="0" smtClean="0"/>
            <a:t> Plan</a:t>
          </a:r>
          <a:endParaRPr lang="es-ES" dirty="0"/>
        </a:p>
      </dgm:t>
    </dgm:pt>
    <dgm:pt modelId="{9B3C1F22-C4C8-4246-82E8-BF23A3E5811C}" type="parTrans" cxnId="{607D3DF7-332C-4B48-B966-69E793D12A71}">
      <dgm:prSet/>
      <dgm:spPr/>
      <dgm:t>
        <a:bodyPr/>
        <a:lstStyle/>
        <a:p>
          <a:endParaRPr lang="es-ES"/>
        </a:p>
      </dgm:t>
    </dgm:pt>
    <dgm:pt modelId="{8596F894-B19B-4542-BCC3-E152E93B638D}" type="sibTrans" cxnId="{607D3DF7-332C-4B48-B966-69E793D12A71}">
      <dgm:prSet/>
      <dgm:spPr/>
      <dgm:t>
        <a:bodyPr/>
        <a:lstStyle/>
        <a:p>
          <a:endParaRPr lang="es-ES"/>
        </a:p>
      </dgm:t>
    </dgm:pt>
    <dgm:pt modelId="{C56CC5CB-C539-40E1-82D8-40D97ACF7989}" type="pres">
      <dgm:prSet presAssocID="{7035ADA9-9871-4179-BC3E-2339197CACD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5469A1-A2B9-4C1C-B332-CBD07BD3A8BD}" type="pres">
      <dgm:prSet presAssocID="{7035ADA9-9871-4179-BC3E-2339197CACD4}" presName="ribbon" presStyleLbl="node1" presStyleIdx="0" presStyleCnt="1"/>
      <dgm:spPr/>
    </dgm:pt>
    <dgm:pt modelId="{D5E2F457-F53C-4C1B-904F-7DE9EF8BCFE2}" type="pres">
      <dgm:prSet presAssocID="{7035ADA9-9871-4179-BC3E-2339197CACD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BC760C-911F-44C7-9737-B8799F01B47C}" type="pres">
      <dgm:prSet presAssocID="{7035ADA9-9871-4179-BC3E-2339197CACD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9C47C2-67D2-4A3E-83A4-700C286051EC}" type="presOf" srcId="{DFC438E5-E16C-4112-8A76-88C72C1B34D1}" destId="{F5BC760C-911F-44C7-9737-B8799F01B47C}" srcOrd="0" destOrd="0" presId="urn:microsoft.com/office/officeart/2005/8/layout/arrow6"/>
    <dgm:cxn modelId="{AB43D23F-89A2-4926-ADFF-6C499258C394}" srcId="{7035ADA9-9871-4179-BC3E-2339197CACD4}" destId="{B347A7E1-14CC-4BCD-80CF-26629B93B255}" srcOrd="0" destOrd="0" parTransId="{2CD06AB5-9D97-4285-8AEC-64F23A755021}" sibTransId="{6AA15FDE-3811-47C1-A410-51108B750E5E}"/>
    <dgm:cxn modelId="{30A3126F-AE2F-4AC0-82C2-B1FC695EFF63}" type="presOf" srcId="{B347A7E1-14CC-4BCD-80CF-26629B93B255}" destId="{D5E2F457-F53C-4C1B-904F-7DE9EF8BCFE2}" srcOrd="0" destOrd="0" presId="urn:microsoft.com/office/officeart/2005/8/layout/arrow6"/>
    <dgm:cxn modelId="{607D3DF7-332C-4B48-B966-69E793D12A71}" srcId="{7035ADA9-9871-4179-BC3E-2339197CACD4}" destId="{DFC438E5-E16C-4112-8A76-88C72C1B34D1}" srcOrd="1" destOrd="0" parTransId="{9B3C1F22-C4C8-4246-82E8-BF23A3E5811C}" sibTransId="{8596F894-B19B-4542-BCC3-E152E93B638D}"/>
    <dgm:cxn modelId="{92731D11-FCA6-4257-BA28-ED8D9FAFB65B}" type="presOf" srcId="{7035ADA9-9871-4179-BC3E-2339197CACD4}" destId="{C56CC5CB-C539-40E1-82D8-40D97ACF7989}" srcOrd="0" destOrd="0" presId="urn:microsoft.com/office/officeart/2005/8/layout/arrow6"/>
    <dgm:cxn modelId="{ED6F11C1-8806-4143-AC0E-AE6DEED4E1BE}" type="presParOf" srcId="{C56CC5CB-C539-40E1-82D8-40D97ACF7989}" destId="{405469A1-A2B9-4C1C-B332-CBD07BD3A8BD}" srcOrd="0" destOrd="0" presId="urn:microsoft.com/office/officeart/2005/8/layout/arrow6"/>
    <dgm:cxn modelId="{BC22416B-03F8-4222-9879-44330F220D0E}" type="presParOf" srcId="{C56CC5CB-C539-40E1-82D8-40D97ACF7989}" destId="{D5E2F457-F53C-4C1B-904F-7DE9EF8BCFE2}" srcOrd="1" destOrd="0" presId="urn:microsoft.com/office/officeart/2005/8/layout/arrow6"/>
    <dgm:cxn modelId="{3BA2998F-E813-424D-BD7C-7642C33A1043}" type="presParOf" srcId="{C56CC5CB-C539-40E1-82D8-40D97ACF7989}" destId="{F5BC760C-911F-44C7-9737-B8799F01B47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135C1-06D8-4AED-AF8B-18B085DAE918}">
      <dsp:nvSpPr>
        <dsp:cNvPr id="0" name=""/>
        <dsp:cNvSpPr/>
      </dsp:nvSpPr>
      <dsp:spPr>
        <a:xfrm rot="16200000">
          <a:off x="554868" y="-554868"/>
          <a:ext cx="2382650" cy="349238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1. </a:t>
          </a:r>
          <a:r>
            <a:rPr lang="es-ES" sz="3000" kern="1200" dirty="0" err="1" smtClean="0"/>
            <a:t>Background</a:t>
          </a:r>
          <a:endParaRPr lang="es-ES" sz="3000" kern="1200" dirty="0"/>
        </a:p>
      </dsp:txBody>
      <dsp:txXfrm rot="5400000">
        <a:off x="-1" y="1"/>
        <a:ext cx="3492388" cy="1786988"/>
      </dsp:txXfrm>
    </dsp:sp>
    <dsp:sp modelId="{7BA6AAC5-E35B-409B-9817-A175AB0F77B2}">
      <dsp:nvSpPr>
        <dsp:cNvPr id="0" name=""/>
        <dsp:cNvSpPr/>
      </dsp:nvSpPr>
      <dsp:spPr>
        <a:xfrm>
          <a:off x="3492388" y="0"/>
          <a:ext cx="3492388" cy="2382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2. </a:t>
          </a:r>
          <a:r>
            <a:rPr lang="es-ES" sz="3000" kern="1200" dirty="0" err="1" smtClean="0"/>
            <a:t>Statistic</a:t>
          </a:r>
          <a:r>
            <a:rPr lang="es-ES" sz="3000" kern="1200" dirty="0" smtClean="0"/>
            <a:t> </a:t>
          </a:r>
          <a:r>
            <a:rPr lang="es-ES" sz="3000" kern="1200" dirty="0" err="1" smtClean="0"/>
            <a:t>analysis</a:t>
          </a:r>
          <a:endParaRPr lang="es-ES" sz="3000" kern="1200" dirty="0"/>
        </a:p>
      </dsp:txBody>
      <dsp:txXfrm>
        <a:off x="3492388" y="0"/>
        <a:ext cx="3492388" cy="1786988"/>
      </dsp:txXfrm>
    </dsp:sp>
    <dsp:sp modelId="{FADC8EBC-61E5-4F06-90E4-075827F42407}">
      <dsp:nvSpPr>
        <dsp:cNvPr id="0" name=""/>
        <dsp:cNvSpPr/>
      </dsp:nvSpPr>
      <dsp:spPr>
        <a:xfrm rot="10800000">
          <a:off x="0" y="2382650"/>
          <a:ext cx="3492388" cy="2382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3. </a:t>
          </a:r>
          <a:r>
            <a:rPr lang="es-ES" sz="3000" kern="1200" dirty="0" err="1" smtClean="0"/>
            <a:t>Survey</a:t>
          </a:r>
          <a:endParaRPr lang="es-ES" sz="3000" kern="1200" dirty="0"/>
        </a:p>
      </dsp:txBody>
      <dsp:txXfrm rot="10800000">
        <a:off x="0" y="2978313"/>
        <a:ext cx="3492388" cy="1786988"/>
      </dsp:txXfrm>
    </dsp:sp>
    <dsp:sp modelId="{D17CF5EC-B8F5-4FE8-A3D7-494C7EC59943}">
      <dsp:nvSpPr>
        <dsp:cNvPr id="0" name=""/>
        <dsp:cNvSpPr/>
      </dsp:nvSpPr>
      <dsp:spPr>
        <a:xfrm rot="5400000">
          <a:off x="4047256" y="1827782"/>
          <a:ext cx="2382650" cy="349238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4. </a:t>
          </a:r>
          <a:r>
            <a:rPr lang="es-ES" sz="3000" kern="1200" dirty="0" err="1" smtClean="0"/>
            <a:t>Conclusions</a:t>
          </a:r>
          <a:endParaRPr lang="es-ES" sz="3000" kern="1200" dirty="0"/>
        </a:p>
      </dsp:txBody>
      <dsp:txXfrm rot="-5400000">
        <a:off x="3492387" y="2978313"/>
        <a:ext cx="3492388" cy="1786988"/>
      </dsp:txXfrm>
    </dsp:sp>
    <dsp:sp modelId="{38703CD8-F5BA-4324-83D2-15EFC72217D5}">
      <dsp:nvSpPr>
        <dsp:cNvPr id="0" name=""/>
        <dsp:cNvSpPr/>
      </dsp:nvSpPr>
      <dsp:spPr>
        <a:xfrm>
          <a:off x="2444671" y="1786988"/>
          <a:ext cx="2095432" cy="119132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TYPE Project</a:t>
          </a:r>
          <a:endParaRPr lang="es-ES" sz="3000" kern="1200" dirty="0"/>
        </a:p>
      </dsp:txBody>
      <dsp:txXfrm>
        <a:off x="2502827" y="1845144"/>
        <a:ext cx="1979120" cy="1075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C9D59-BAEA-4FAB-8E8D-71CCB482293A}">
      <dsp:nvSpPr>
        <dsp:cNvPr id="0" name=""/>
        <dsp:cNvSpPr/>
      </dsp:nvSpPr>
      <dsp:spPr>
        <a:xfrm>
          <a:off x="1502739" y="291389"/>
          <a:ext cx="3392712" cy="117824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6325C-4CFB-4D4B-A782-7D342B765135}">
      <dsp:nvSpPr>
        <dsp:cNvPr id="0" name=""/>
        <dsp:cNvSpPr/>
      </dsp:nvSpPr>
      <dsp:spPr>
        <a:xfrm>
          <a:off x="2875604" y="3324708"/>
          <a:ext cx="657502" cy="420801"/>
        </a:xfrm>
        <a:prstGeom prst="downArrow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F71EF1-A208-464F-8DD1-CF50152276BF}">
      <dsp:nvSpPr>
        <dsp:cNvPr id="0" name=""/>
        <dsp:cNvSpPr/>
      </dsp:nvSpPr>
      <dsp:spPr>
        <a:xfrm>
          <a:off x="72014" y="3513151"/>
          <a:ext cx="6312024" cy="789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err="1" smtClean="0">
              <a:solidFill>
                <a:srgbClr val="92D050"/>
              </a:solidFill>
            </a:rPr>
            <a:t>Knowledge</a:t>
          </a:r>
          <a:r>
            <a:rPr lang="es-ES" sz="3600" b="1" kern="1200" dirty="0" smtClean="0">
              <a:solidFill>
                <a:srgbClr val="92D050"/>
              </a:solidFill>
            </a:rPr>
            <a:t> </a:t>
          </a:r>
          <a:r>
            <a:rPr lang="es-ES" sz="3600" b="1" kern="1200" dirty="0" err="1" smtClean="0">
              <a:solidFill>
                <a:srgbClr val="92D050"/>
              </a:solidFill>
            </a:rPr>
            <a:t>based</a:t>
          </a:r>
          <a:r>
            <a:rPr lang="es-ES" sz="3600" b="1" kern="1200" dirty="0" smtClean="0">
              <a:solidFill>
                <a:srgbClr val="92D050"/>
              </a:solidFill>
            </a:rPr>
            <a:t> </a:t>
          </a:r>
          <a:r>
            <a:rPr lang="es-ES" sz="3600" b="1" kern="1200" dirty="0" err="1" smtClean="0">
              <a:solidFill>
                <a:srgbClr val="92D050"/>
              </a:solidFill>
            </a:rPr>
            <a:t>society</a:t>
          </a:r>
          <a:endParaRPr lang="es-ES" sz="3600" b="1" kern="1200" dirty="0">
            <a:solidFill>
              <a:srgbClr val="92D050"/>
            </a:solidFill>
          </a:endParaRPr>
        </a:p>
      </dsp:txBody>
      <dsp:txXfrm>
        <a:off x="72014" y="3513151"/>
        <a:ext cx="6312024" cy="789003"/>
      </dsp:txXfrm>
    </dsp:sp>
    <dsp:sp modelId="{C893EB99-357B-4D13-B08F-2DC74FEA6B53}">
      <dsp:nvSpPr>
        <dsp:cNvPr id="0" name=""/>
        <dsp:cNvSpPr/>
      </dsp:nvSpPr>
      <dsp:spPr>
        <a:xfrm>
          <a:off x="2345077" y="1855407"/>
          <a:ext cx="1615365" cy="14580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Institu-tions</a:t>
          </a:r>
          <a:endParaRPr lang="es-ES" sz="2000" kern="1200" dirty="0"/>
        </a:p>
      </dsp:txBody>
      <dsp:txXfrm>
        <a:off x="2581642" y="2068934"/>
        <a:ext cx="1142235" cy="1030999"/>
      </dsp:txXfrm>
    </dsp:sp>
    <dsp:sp modelId="{7839D27B-10AB-4185-91DA-C8FA1528A149}">
      <dsp:nvSpPr>
        <dsp:cNvPr id="0" name=""/>
        <dsp:cNvSpPr/>
      </dsp:nvSpPr>
      <dsp:spPr>
        <a:xfrm>
          <a:off x="1275171" y="812826"/>
          <a:ext cx="1965185" cy="15645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Entrepre-neurship</a:t>
          </a:r>
          <a:endParaRPr lang="es-ES" sz="2000" kern="1200" dirty="0"/>
        </a:p>
      </dsp:txBody>
      <dsp:txXfrm>
        <a:off x="1562966" y="1041947"/>
        <a:ext cx="1389595" cy="1106291"/>
      </dsp:txXfrm>
    </dsp:sp>
    <dsp:sp modelId="{5F4F7A80-C8C1-4E76-B44D-B8B7E51860CC}">
      <dsp:nvSpPr>
        <dsp:cNvPr id="0" name=""/>
        <dsp:cNvSpPr/>
      </dsp:nvSpPr>
      <dsp:spPr>
        <a:xfrm>
          <a:off x="2880325" y="145107"/>
          <a:ext cx="1965185" cy="15645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Education</a:t>
          </a:r>
          <a:endParaRPr lang="es-ES" sz="2000" kern="1200" dirty="0"/>
        </a:p>
      </dsp:txBody>
      <dsp:txXfrm>
        <a:off x="3168120" y="374228"/>
        <a:ext cx="1389595" cy="1106291"/>
      </dsp:txXfrm>
    </dsp:sp>
    <dsp:sp modelId="{22F71FF6-A49C-46E1-857C-658DA6E70427}">
      <dsp:nvSpPr>
        <dsp:cNvPr id="0" name=""/>
        <dsp:cNvSpPr/>
      </dsp:nvSpPr>
      <dsp:spPr>
        <a:xfrm>
          <a:off x="144013" y="-94138"/>
          <a:ext cx="6113910" cy="342736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311DC-799A-4575-BDF7-2508E0A622EF}" type="datetimeFigureOut">
              <a:rPr lang="es-ES" smtClean="0"/>
              <a:t>16/05/2012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01918-302A-486C-B3AB-14A64D39703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6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F2275-852E-436F-9B06-7CC3D9C38D6C}" type="datetimeFigureOut">
              <a:rPr lang="es-ES" smtClean="0"/>
              <a:t>16/05/2012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E42D9-BF8C-4683-B695-C6C9CE14AD7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31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923B39-64A5-4691-AFD1-8B641FFA19C2}" type="slidenum">
              <a:rPr lang="en-GB"/>
              <a:pPr/>
              <a:t>1</a:t>
            </a:fld>
            <a:endParaRPr lang="en-GB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98207" y="4686223"/>
            <a:ext cx="4939350" cy="44416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65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545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593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926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187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423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051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516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33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5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617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921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696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397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42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90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86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52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176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70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53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42D9-BF8C-4683-B695-C6C9CE14AD7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31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76348-2EAF-4C2A-8CB3-0625E076C8FC}" type="datetimeFigureOut">
              <a:rPr lang="es-ES" smtClean="0"/>
              <a:pPr>
                <a:defRPr/>
              </a:pPr>
              <a:t>16/05/2012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EFA34-1C75-4270-B526-68D428353DFA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8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003FF-43FF-4139-A060-A03F57F3CD5B}" type="datetimeFigureOut">
              <a:rPr lang="es-ES" smtClean="0"/>
              <a:pPr>
                <a:defRPr/>
              </a:pPr>
              <a:t>16/05/2012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71983-E650-442A-97A8-9C087AFD2B55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06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7C9FF3-9420-46A7-9989-2F91FA6AAA3D}" type="datetimeFigureOut">
              <a:rPr lang="es-ES" smtClean="0"/>
              <a:pPr>
                <a:defRPr/>
              </a:pPr>
              <a:t>16/05/2012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035DA-04EF-4F30-8AC9-D96FE12C4FAD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04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65514-6B3C-4B62-B31C-2547A8E39B80}" type="datetimeFigureOut">
              <a:rPr lang="es-ES" smtClean="0"/>
              <a:pPr>
                <a:defRPr/>
              </a:pPr>
              <a:t>16/05/2012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6617D-0494-4062-9E96-D179424FFC8C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52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CFE51-0B61-4517-95A4-4A4F59CFA596}" type="datetimeFigureOut">
              <a:rPr lang="es-ES" smtClean="0"/>
              <a:pPr>
                <a:defRPr/>
              </a:pPr>
              <a:t>16/05/2012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34229-FA78-4159-B6AA-92B8E6A58499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00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415A3-2CF6-4778-99CB-75B71956C82C}" type="datetimeFigureOut">
              <a:rPr lang="es-ES" smtClean="0"/>
              <a:pPr>
                <a:defRPr/>
              </a:pPr>
              <a:t>16/05/2012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FF112-FE81-4DAC-956A-67B7BFBA3B69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48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35D7E-83D7-4B5A-84C0-E6B6F5968E13}" type="datetimeFigureOut">
              <a:rPr lang="es-ES" smtClean="0"/>
              <a:pPr>
                <a:defRPr/>
              </a:pPr>
              <a:t>16/05/2012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320C9-C4C4-4E24-8D10-2C8BA7099203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54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97F1C-59F4-429E-89DA-967C808547D5}" type="datetimeFigureOut">
              <a:rPr lang="es-ES" smtClean="0"/>
              <a:pPr>
                <a:defRPr/>
              </a:pPr>
              <a:t>16/05/2012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3149-2A5A-4D17-A82E-854DE3D97B1E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328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93" y="6283791"/>
            <a:ext cx="627484" cy="37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e:\public\data\Projects\PROGRESS\2010 - TYPE\IMPLEMENTATION\Logos &amp; pictures\JPEG - TYPE LOGO 3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61" y="6303388"/>
            <a:ext cx="545659" cy="4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98" y="6237312"/>
            <a:ext cx="697204" cy="41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25" y="6345023"/>
            <a:ext cx="853342" cy="3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21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E7984-2B02-4908-95A6-CEBF990CBC20}" type="datetimeFigureOut">
              <a:rPr lang="es-ES" smtClean="0"/>
              <a:pPr>
                <a:defRPr/>
              </a:pPr>
              <a:t>16/05/2012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B8F82-65C2-4919-84D4-1B1726C5ACAE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42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664993-5690-41A8-B5FE-8DB7093E3962}" type="datetimeFigureOut">
              <a:rPr lang="es-ES" smtClean="0"/>
              <a:pPr>
                <a:defRPr/>
              </a:pPr>
              <a:t>16/05/2012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14E95-2E69-48C6-9C18-37BDABB0F9EF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15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761643-8082-4EC6-BDD8-C06EF5897F34}" type="datetimeFigureOut">
              <a:rPr lang="es-ES" smtClean="0"/>
              <a:pPr>
                <a:defRPr/>
              </a:pPr>
              <a:t>16/05/2012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12CCB7-82C2-4A0E-81CF-82CE3371AFA9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23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3608" y="2348880"/>
            <a:ext cx="7543800" cy="27717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000000"/>
              </a:buClr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BE" b="1" i="1" dirty="0">
                <a:solidFill>
                  <a:srgbClr val="000000"/>
                </a:solidFill>
                <a:latin typeface="Calibri" pitchFamily="34" charset="0"/>
              </a:rPr>
              <a:t>TYPE PROJECT</a:t>
            </a:r>
            <a:r>
              <a:rPr lang="en-GB" b="1" i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GB" b="1" i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fr-BE" i="1" dirty="0" err="1">
                <a:solidFill>
                  <a:srgbClr val="000000"/>
                </a:solidFill>
                <a:latin typeface="Calibri" pitchFamily="34" charset="0"/>
              </a:rPr>
              <a:t>Tackling</a:t>
            </a:r>
            <a:r>
              <a:rPr lang="fr-BE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BE" i="1" dirty="0" err="1">
                <a:solidFill>
                  <a:srgbClr val="000000"/>
                </a:solidFill>
                <a:latin typeface="Calibri" pitchFamily="34" charset="0"/>
              </a:rPr>
              <a:t>young’s</a:t>
            </a:r>
            <a:r>
              <a:rPr lang="fr-BE" i="1" dirty="0">
                <a:solidFill>
                  <a:srgbClr val="000000"/>
                </a:solidFill>
                <a:latin typeface="Calibri" pitchFamily="34" charset="0"/>
              </a:rPr>
              <a:t> people </a:t>
            </a:r>
            <a:r>
              <a:rPr lang="fr-BE" i="1" dirty="0" err="1">
                <a:solidFill>
                  <a:srgbClr val="000000"/>
                </a:solidFill>
                <a:latin typeface="Calibri" pitchFamily="34" charset="0"/>
              </a:rPr>
              <a:t>welfare</a:t>
            </a:r>
            <a:r>
              <a:rPr lang="fr-BE" i="1" dirty="0">
                <a:solidFill>
                  <a:srgbClr val="000000"/>
                </a:solidFill>
                <a:latin typeface="Calibri" pitchFamily="34" charset="0"/>
              </a:rPr>
              <a:t> in Europe</a:t>
            </a:r>
            <a:br>
              <a:rPr lang="fr-BE" i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fr-BE" i="1" dirty="0">
                <a:solidFill>
                  <a:srgbClr val="000000"/>
                </a:solidFill>
                <a:latin typeface="Calibri" pitchFamily="34" charset="0"/>
              </a:rPr>
              <a:t>						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7760"/>
            <a:ext cx="1254968" cy="7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e:\public\data\Projects\PROGRESS\2010 - TYPE\IMPLEMENTATION\Logos &amp; pictures\JPEG - TYPE LOGO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0876"/>
            <a:ext cx="1091319" cy="83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4800"/>
            <a:ext cx="1394409" cy="83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4145"/>
            <a:ext cx="1706686" cy="75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1600" y="5949280"/>
            <a:ext cx="775535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000" dirty="0" err="1" smtClean="0">
                <a:solidFill>
                  <a:schemeClr val="accent4"/>
                </a:solidFill>
              </a:rPr>
              <a:t>Ealing</a:t>
            </a:r>
            <a:r>
              <a:rPr lang="es-ES" sz="2000" dirty="0" smtClean="0">
                <a:solidFill>
                  <a:schemeClr val="accent4"/>
                </a:solidFill>
              </a:rPr>
              <a:t> City Council, </a:t>
            </a:r>
            <a:r>
              <a:rPr lang="es-ES" sz="2000" dirty="0" err="1" smtClean="0">
                <a:solidFill>
                  <a:schemeClr val="accent4"/>
                </a:solidFill>
              </a:rPr>
              <a:t>May</a:t>
            </a:r>
            <a:r>
              <a:rPr lang="es-ES" sz="2000" dirty="0" smtClean="0">
                <a:solidFill>
                  <a:schemeClr val="accent4"/>
                </a:solidFill>
              </a:rPr>
              <a:t> 2012</a:t>
            </a:r>
            <a:endParaRPr lang="es-ES" sz="2000" dirty="0">
              <a:solidFill>
                <a:schemeClr val="accent4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64748" y="5157192"/>
            <a:ext cx="715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/>
              <a:t>Main</a:t>
            </a:r>
            <a:r>
              <a:rPr lang="es-ES" sz="2800" dirty="0" smtClean="0"/>
              <a:t> </a:t>
            </a:r>
            <a:r>
              <a:rPr lang="es-ES" sz="2800" dirty="0" err="1" smtClean="0"/>
              <a:t>conclusions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baseline</a:t>
            </a:r>
            <a:r>
              <a:rPr lang="es-ES" sz="2800" dirty="0" smtClean="0"/>
              <a:t> </a:t>
            </a:r>
            <a:r>
              <a:rPr lang="es-ES" sz="2800" dirty="0" err="1" smtClean="0"/>
              <a:t>study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307481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Rectángulo"/>
          <p:cNvSpPr>
            <a:spLocks noChangeArrowheads="1"/>
          </p:cNvSpPr>
          <p:nvPr/>
        </p:nvSpPr>
        <p:spPr bwMode="auto">
          <a:xfrm>
            <a:off x="611560" y="5445224"/>
            <a:ext cx="7920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3200" dirty="0" smtClean="0"/>
              <a:t>Time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first</a:t>
            </a:r>
            <a:r>
              <a:rPr lang="es-ES" sz="3200" dirty="0" smtClean="0"/>
              <a:t> </a:t>
            </a:r>
            <a:r>
              <a:rPr lang="es-ES" sz="3200" dirty="0" err="1" smtClean="0"/>
              <a:t>occupation</a:t>
            </a:r>
            <a:r>
              <a:rPr lang="es-ES" sz="3200" dirty="0" smtClean="0"/>
              <a:t> </a:t>
            </a:r>
            <a:r>
              <a:rPr lang="es-ES" sz="3200" dirty="0" err="1" smtClean="0"/>
              <a:t>after</a:t>
            </a:r>
            <a:r>
              <a:rPr lang="es-ES" sz="3200" dirty="0" smtClean="0"/>
              <a:t> </a:t>
            </a:r>
            <a:r>
              <a:rPr lang="es-ES" sz="3200" dirty="0" err="1"/>
              <a:t>graduation</a:t>
            </a:r>
            <a:r>
              <a:rPr lang="es-ES" sz="3200" dirty="0"/>
              <a:t> 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800"/>
            <a:ext cx="65817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364502"/>
            <a:ext cx="245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Survey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24732" y="2996709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38%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689028" y="4549284"/>
            <a:ext cx="8816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62%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Rectángulo"/>
          <p:cNvSpPr>
            <a:spLocks noChangeArrowheads="1"/>
          </p:cNvSpPr>
          <p:nvPr/>
        </p:nvSpPr>
        <p:spPr bwMode="auto">
          <a:xfrm>
            <a:off x="467544" y="5724545"/>
            <a:ext cx="8497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3200" dirty="0" err="1" smtClean="0"/>
              <a:t>Kind</a:t>
            </a:r>
            <a:r>
              <a:rPr lang="es-ES" sz="3200" dirty="0" smtClean="0"/>
              <a:t> of </a:t>
            </a:r>
            <a:r>
              <a:rPr lang="es-ES" sz="3200" dirty="0" err="1" smtClean="0"/>
              <a:t>work</a:t>
            </a:r>
            <a:r>
              <a:rPr lang="es-ES" sz="3200" dirty="0" smtClean="0"/>
              <a:t> </a:t>
            </a:r>
            <a:r>
              <a:rPr lang="es-ES" sz="3200" dirty="0" err="1" smtClean="0"/>
              <a:t>after</a:t>
            </a:r>
            <a:r>
              <a:rPr lang="es-ES" sz="3200" dirty="0" smtClean="0"/>
              <a:t> </a:t>
            </a:r>
            <a:r>
              <a:rPr lang="es-ES" sz="3200" dirty="0" err="1" smtClean="0"/>
              <a:t>completion</a:t>
            </a:r>
            <a:r>
              <a:rPr lang="es-ES" sz="3200" dirty="0" smtClean="0"/>
              <a:t> of </a:t>
            </a:r>
            <a:r>
              <a:rPr lang="es-ES" sz="3200" dirty="0" err="1" smtClean="0"/>
              <a:t>studies</a:t>
            </a:r>
            <a:endParaRPr lang="es-ES" sz="3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655063" cy="483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364502"/>
            <a:ext cx="245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Survey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Rectángulo"/>
          <p:cNvSpPr>
            <a:spLocks noChangeArrowheads="1"/>
          </p:cNvSpPr>
          <p:nvPr/>
        </p:nvSpPr>
        <p:spPr bwMode="auto">
          <a:xfrm>
            <a:off x="365818" y="5703639"/>
            <a:ext cx="8442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400" dirty="0" err="1" smtClean="0"/>
              <a:t>Relationship</a:t>
            </a:r>
            <a:r>
              <a:rPr lang="es-ES" sz="2400" dirty="0" smtClean="0"/>
              <a:t> </a:t>
            </a:r>
            <a:r>
              <a:rPr lang="es-ES" sz="2400" dirty="0" err="1" smtClean="0"/>
              <a:t>between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university</a:t>
            </a:r>
            <a:r>
              <a:rPr lang="es-ES" sz="2400" dirty="0" smtClean="0"/>
              <a:t> </a:t>
            </a:r>
            <a:r>
              <a:rPr lang="es-ES" sz="2400" dirty="0" err="1" smtClean="0"/>
              <a:t>degrees</a:t>
            </a:r>
            <a:r>
              <a:rPr lang="es-ES" sz="2400" dirty="0" smtClean="0"/>
              <a:t> and </a:t>
            </a:r>
            <a:r>
              <a:rPr lang="es-ES" sz="2400" dirty="0" err="1" smtClean="0"/>
              <a:t>employment</a:t>
            </a:r>
            <a:endParaRPr lang="es-E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16" y="779785"/>
            <a:ext cx="5814207" cy="490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364502"/>
            <a:ext cx="245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Survey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Rectángulo"/>
          <p:cNvSpPr>
            <a:spLocks noChangeArrowheads="1"/>
          </p:cNvSpPr>
          <p:nvPr/>
        </p:nvSpPr>
        <p:spPr bwMode="auto">
          <a:xfrm>
            <a:off x="1118810" y="5517232"/>
            <a:ext cx="7413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3200" dirty="0" smtClean="0"/>
              <a:t>Time of </a:t>
            </a:r>
            <a:r>
              <a:rPr lang="es-ES" sz="3200" dirty="0" err="1" smtClean="0"/>
              <a:t>contract</a:t>
            </a:r>
            <a:r>
              <a:rPr lang="es-ES" sz="3200" dirty="0" smtClean="0"/>
              <a:t> </a:t>
            </a:r>
            <a:r>
              <a:rPr lang="es-ES" sz="3200" dirty="0" err="1" smtClean="0"/>
              <a:t>for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first</a:t>
            </a:r>
            <a:r>
              <a:rPr lang="es-ES" sz="3200" dirty="0" smtClean="0"/>
              <a:t> </a:t>
            </a:r>
            <a:r>
              <a:rPr lang="es-ES" sz="3200" dirty="0" err="1" smtClean="0"/>
              <a:t>job</a:t>
            </a:r>
            <a:endParaRPr lang="es-ES" sz="3200" dirty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719263"/>
            <a:ext cx="52197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364502"/>
            <a:ext cx="245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Survey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635896" y="306896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37%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00192" y="4869160"/>
            <a:ext cx="8816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63%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Rectángulo"/>
          <p:cNvSpPr>
            <a:spLocks noChangeArrowheads="1"/>
          </p:cNvSpPr>
          <p:nvPr/>
        </p:nvSpPr>
        <p:spPr bwMode="auto">
          <a:xfrm>
            <a:off x="107504" y="5714092"/>
            <a:ext cx="8916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800" dirty="0" err="1" smtClean="0"/>
              <a:t>Percentage</a:t>
            </a:r>
            <a:r>
              <a:rPr lang="es-ES" sz="2800" dirty="0" smtClean="0"/>
              <a:t> of </a:t>
            </a:r>
            <a:r>
              <a:rPr lang="es-ES" sz="2800" dirty="0" err="1" smtClean="0"/>
              <a:t>employees</a:t>
            </a:r>
            <a:r>
              <a:rPr lang="es-ES" sz="2800" dirty="0" smtClean="0"/>
              <a:t> </a:t>
            </a:r>
            <a:r>
              <a:rPr lang="es-ES" sz="2800" dirty="0" err="1" smtClean="0"/>
              <a:t>who</a:t>
            </a:r>
            <a:r>
              <a:rPr lang="es-ES" sz="2800" dirty="0" smtClean="0"/>
              <a:t> </a:t>
            </a:r>
            <a:r>
              <a:rPr lang="es-ES" sz="2800" dirty="0" err="1" smtClean="0"/>
              <a:t>worked</a:t>
            </a:r>
            <a:r>
              <a:rPr lang="es-ES" sz="2800" dirty="0" smtClean="0"/>
              <a:t> </a:t>
            </a:r>
            <a:r>
              <a:rPr lang="es-ES" sz="2800" dirty="0" err="1" smtClean="0"/>
              <a:t>when</a:t>
            </a:r>
            <a:r>
              <a:rPr lang="es-ES" sz="2800" dirty="0" smtClean="0"/>
              <a:t> </a:t>
            </a:r>
            <a:r>
              <a:rPr lang="es-ES" sz="2800" dirty="0" err="1" smtClean="0"/>
              <a:t>students</a:t>
            </a:r>
            <a:endParaRPr lang="es-ES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404813"/>
            <a:ext cx="6468269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260648"/>
            <a:ext cx="245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Survey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Rectángulo"/>
          <p:cNvSpPr>
            <a:spLocks noChangeArrowheads="1"/>
          </p:cNvSpPr>
          <p:nvPr/>
        </p:nvSpPr>
        <p:spPr bwMode="auto">
          <a:xfrm>
            <a:off x="554504" y="5256202"/>
            <a:ext cx="828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800" dirty="0" smtClean="0"/>
              <a:t>Jobs </a:t>
            </a:r>
            <a:r>
              <a:rPr lang="es-ES" sz="2800" dirty="0" err="1" smtClean="0"/>
              <a:t>with</a:t>
            </a:r>
            <a:r>
              <a:rPr lang="es-ES" sz="2800" dirty="0" smtClean="0"/>
              <a:t> / </a:t>
            </a:r>
            <a:r>
              <a:rPr lang="es-ES" sz="2800" dirty="0" err="1" smtClean="0"/>
              <a:t>without</a:t>
            </a:r>
            <a:r>
              <a:rPr lang="es-ES" sz="2800" dirty="0" smtClean="0"/>
              <a:t> </a:t>
            </a:r>
            <a:r>
              <a:rPr lang="es-ES" sz="2800" dirty="0" err="1" smtClean="0"/>
              <a:t>geographic</a:t>
            </a:r>
            <a:r>
              <a:rPr lang="es-ES" sz="2800" dirty="0" smtClean="0"/>
              <a:t> </a:t>
            </a:r>
            <a:r>
              <a:rPr lang="es-ES" sz="2800" dirty="0" err="1" smtClean="0"/>
              <a:t>mobility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a </a:t>
            </a:r>
            <a:r>
              <a:rPr lang="es-ES" sz="2800" dirty="0" err="1" smtClean="0"/>
              <a:t>different</a:t>
            </a:r>
            <a:r>
              <a:rPr lang="es-ES" sz="2800" dirty="0" smtClean="0"/>
              <a:t> </a:t>
            </a:r>
            <a:r>
              <a:rPr lang="es-ES" sz="2800" dirty="0" err="1" smtClean="0"/>
              <a:t>region</a:t>
            </a:r>
            <a:r>
              <a:rPr lang="es-ES" sz="2800" dirty="0" smtClean="0"/>
              <a:t> </a:t>
            </a:r>
            <a:r>
              <a:rPr lang="es-ES" sz="2800" dirty="0" err="1" smtClean="0"/>
              <a:t>or</a:t>
            </a:r>
            <a:r>
              <a:rPr lang="es-ES" sz="2800" dirty="0" smtClean="0"/>
              <a:t> country</a:t>
            </a:r>
            <a:endParaRPr lang="es-ES" sz="2800" dirty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21160"/>
            <a:ext cx="622141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364502"/>
            <a:ext cx="245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Survey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3155532" y="788542"/>
            <a:ext cx="2005845" cy="5880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  <a:effectLst>
            <a:outerShdw dist="35921" dir="2700000" algn="ctr" rotWithShape="0">
              <a:srgbClr val="868686"/>
            </a:outerShdw>
          </a:effectLst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" sz="900" dirty="0" err="1" smtClean="0"/>
              <a:t>Perception</a:t>
            </a:r>
            <a:r>
              <a:rPr lang="es-ES" sz="900" dirty="0" smtClean="0"/>
              <a:t> </a:t>
            </a:r>
            <a:r>
              <a:rPr lang="es-ES" sz="900" dirty="0"/>
              <a:t>of </a:t>
            </a:r>
            <a:r>
              <a:rPr lang="es-ES" sz="900" dirty="0" err="1"/>
              <a:t>the</a:t>
            </a:r>
            <a:r>
              <a:rPr lang="es-ES" sz="900" dirty="0"/>
              <a:t> </a:t>
            </a:r>
            <a:r>
              <a:rPr lang="es-ES" sz="900" dirty="0" err="1"/>
              <a:t>existence</a:t>
            </a:r>
            <a:r>
              <a:rPr lang="es-ES" sz="900" dirty="0"/>
              <a:t> of </a:t>
            </a:r>
            <a:r>
              <a:rPr lang="es-ES" sz="900" dirty="0" err="1"/>
              <a:t>jobs</a:t>
            </a:r>
            <a:r>
              <a:rPr lang="es-ES" sz="900" dirty="0"/>
              <a:t> </a:t>
            </a:r>
            <a:r>
              <a:rPr lang="es-ES" sz="900" dirty="0" err="1"/>
              <a:t>suited</a:t>
            </a:r>
            <a:r>
              <a:rPr lang="es-ES" sz="900" dirty="0"/>
              <a:t> </a:t>
            </a:r>
            <a:r>
              <a:rPr lang="es-ES" sz="900" dirty="0" err="1"/>
              <a:t>to</a:t>
            </a:r>
            <a:r>
              <a:rPr lang="es-ES" sz="900" dirty="0"/>
              <a:t> </a:t>
            </a:r>
            <a:r>
              <a:rPr lang="es-ES" sz="900" dirty="0" err="1"/>
              <a:t>their</a:t>
            </a:r>
            <a:r>
              <a:rPr lang="es-ES" sz="900" dirty="0"/>
              <a:t> </a:t>
            </a:r>
            <a:r>
              <a:rPr lang="es-ES" sz="900" dirty="0" err="1"/>
              <a:t>interests</a:t>
            </a:r>
            <a:r>
              <a:rPr lang="es-ES" sz="900" dirty="0"/>
              <a:t> and </a:t>
            </a:r>
            <a:r>
              <a:rPr lang="es-ES" sz="900" dirty="0" err="1"/>
              <a:t>expectations</a:t>
            </a:r>
            <a:r>
              <a:rPr lang="es-ES" sz="900" dirty="0"/>
              <a:t> in </a:t>
            </a:r>
            <a:r>
              <a:rPr lang="es-ES" sz="900" dirty="0" err="1"/>
              <a:t>Seville</a:t>
            </a:r>
            <a:endParaRPr lang="es-ES" dirty="0">
              <a:latin typeface="Arial" charset="0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131840" y="2732758"/>
            <a:ext cx="2005845" cy="62827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  <a:effectLst>
            <a:outerShdw dist="35921" dir="2700000" algn="ctr" rotWithShape="0">
              <a:srgbClr val="868686"/>
            </a:outerShdw>
          </a:effectLst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" sz="900" dirty="0" err="1" smtClean="0"/>
              <a:t>Perception</a:t>
            </a:r>
            <a:r>
              <a:rPr lang="es-ES" sz="900" dirty="0" smtClean="0"/>
              <a:t> </a:t>
            </a:r>
            <a:r>
              <a:rPr lang="es-ES" sz="900" dirty="0"/>
              <a:t>of </a:t>
            </a:r>
            <a:r>
              <a:rPr lang="es-ES" sz="900" dirty="0" err="1"/>
              <a:t>the</a:t>
            </a:r>
            <a:r>
              <a:rPr lang="es-ES" sz="900" dirty="0"/>
              <a:t> </a:t>
            </a:r>
            <a:r>
              <a:rPr lang="es-ES" sz="900" dirty="0" err="1"/>
              <a:t>existence</a:t>
            </a:r>
            <a:r>
              <a:rPr lang="es-ES" sz="900" dirty="0"/>
              <a:t> of </a:t>
            </a:r>
            <a:r>
              <a:rPr lang="es-ES" sz="900" dirty="0" err="1"/>
              <a:t>jobs</a:t>
            </a:r>
            <a:r>
              <a:rPr lang="es-ES" sz="900" dirty="0"/>
              <a:t> </a:t>
            </a:r>
            <a:r>
              <a:rPr lang="es-ES" sz="900" dirty="0" err="1"/>
              <a:t>suited</a:t>
            </a:r>
            <a:r>
              <a:rPr lang="es-ES" sz="900" dirty="0"/>
              <a:t> </a:t>
            </a:r>
            <a:r>
              <a:rPr lang="es-ES" sz="900" dirty="0" err="1"/>
              <a:t>to</a:t>
            </a:r>
            <a:r>
              <a:rPr lang="es-ES" sz="900" dirty="0"/>
              <a:t> </a:t>
            </a:r>
            <a:r>
              <a:rPr lang="es-ES" sz="900" dirty="0" err="1"/>
              <a:t>their</a:t>
            </a:r>
            <a:r>
              <a:rPr lang="es-ES" sz="900" dirty="0"/>
              <a:t> </a:t>
            </a:r>
            <a:r>
              <a:rPr lang="es-ES" sz="900" dirty="0" err="1"/>
              <a:t>interests</a:t>
            </a:r>
            <a:r>
              <a:rPr lang="es-ES" sz="900" dirty="0"/>
              <a:t> and </a:t>
            </a:r>
            <a:r>
              <a:rPr lang="es-ES" sz="900" dirty="0" err="1"/>
              <a:t>expectations</a:t>
            </a:r>
            <a:r>
              <a:rPr lang="es-ES" sz="900" dirty="0"/>
              <a:t> in </a:t>
            </a:r>
            <a:r>
              <a:rPr lang="es-ES" sz="900" dirty="0" err="1"/>
              <a:t>Andalusia</a:t>
            </a:r>
            <a:endParaRPr lang="es-ES" dirty="0">
              <a:latin typeface="Arial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155532" y="4965006"/>
            <a:ext cx="2005845" cy="5759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  <a:effectLst>
            <a:outerShdw dist="35921" dir="2700000" algn="ctr" rotWithShape="0">
              <a:srgbClr val="868686"/>
            </a:outerShdw>
          </a:effectLst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" sz="900" dirty="0" err="1" smtClean="0"/>
              <a:t>Perception</a:t>
            </a:r>
            <a:r>
              <a:rPr lang="es-ES" sz="900" dirty="0" smtClean="0"/>
              <a:t> </a:t>
            </a:r>
            <a:r>
              <a:rPr lang="es-ES" sz="900" dirty="0"/>
              <a:t>of </a:t>
            </a:r>
            <a:r>
              <a:rPr lang="es-ES" sz="900" dirty="0" err="1"/>
              <a:t>the</a:t>
            </a:r>
            <a:r>
              <a:rPr lang="es-ES" sz="900" dirty="0"/>
              <a:t> </a:t>
            </a:r>
            <a:r>
              <a:rPr lang="es-ES" sz="900" dirty="0" err="1"/>
              <a:t>existence</a:t>
            </a:r>
            <a:r>
              <a:rPr lang="es-ES" sz="900" dirty="0"/>
              <a:t> of </a:t>
            </a:r>
            <a:r>
              <a:rPr lang="es-ES" sz="900" dirty="0" err="1"/>
              <a:t>jobs</a:t>
            </a:r>
            <a:r>
              <a:rPr lang="es-ES" sz="900" dirty="0"/>
              <a:t> </a:t>
            </a:r>
            <a:r>
              <a:rPr lang="es-ES" sz="900" dirty="0" err="1"/>
              <a:t>suited</a:t>
            </a:r>
            <a:r>
              <a:rPr lang="es-ES" sz="900" dirty="0"/>
              <a:t> </a:t>
            </a:r>
            <a:r>
              <a:rPr lang="es-ES" sz="900" dirty="0" err="1"/>
              <a:t>to</a:t>
            </a:r>
            <a:r>
              <a:rPr lang="es-ES" sz="900" dirty="0"/>
              <a:t> </a:t>
            </a:r>
            <a:r>
              <a:rPr lang="es-ES" sz="900" dirty="0" err="1"/>
              <a:t>their</a:t>
            </a:r>
            <a:r>
              <a:rPr lang="es-ES" sz="900" dirty="0"/>
              <a:t> </a:t>
            </a:r>
            <a:r>
              <a:rPr lang="es-ES" sz="900" dirty="0" err="1"/>
              <a:t>interests</a:t>
            </a:r>
            <a:r>
              <a:rPr lang="es-ES" sz="900" dirty="0"/>
              <a:t> and </a:t>
            </a:r>
            <a:r>
              <a:rPr lang="es-ES" sz="900" dirty="0" err="1"/>
              <a:t>expectations</a:t>
            </a:r>
            <a:r>
              <a:rPr lang="es-ES" sz="900" dirty="0"/>
              <a:t> in </a:t>
            </a:r>
            <a:r>
              <a:rPr lang="es-ES" sz="900" dirty="0" err="1"/>
              <a:t>Spain</a:t>
            </a:r>
            <a:endParaRPr lang="es-ES" dirty="0">
              <a:latin typeface="Arial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83" y="312976"/>
            <a:ext cx="2574055" cy="13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48" y="2393385"/>
            <a:ext cx="2368132" cy="13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63" y="4446225"/>
            <a:ext cx="2720522" cy="174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8 Rectángulo"/>
          <p:cNvSpPr>
            <a:spLocks noChangeArrowheads="1"/>
          </p:cNvSpPr>
          <p:nvPr/>
        </p:nvSpPr>
        <p:spPr bwMode="auto">
          <a:xfrm>
            <a:off x="427780" y="5631631"/>
            <a:ext cx="3870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dirty="0" smtClean="0"/>
              <a:t>Job </a:t>
            </a:r>
            <a:r>
              <a:rPr lang="es-ES" sz="2400" dirty="0" err="1" smtClean="0"/>
              <a:t>opportunities</a:t>
            </a:r>
            <a:r>
              <a:rPr lang="es-ES" sz="2400" dirty="0" smtClean="0"/>
              <a:t> vs. </a:t>
            </a:r>
            <a:r>
              <a:rPr lang="es-ES" sz="2400" dirty="0" err="1" smtClean="0"/>
              <a:t>mobility</a:t>
            </a:r>
            <a:endParaRPr lang="es-ES" sz="2400" dirty="0"/>
          </a:p>
        </p:txBody>
      </p:sp>
      <p:sp>
        <p:nvSpPr>
          <p:cNvPr id="9" name="8 Rectángulo"/>
          <p:cNvSpPr/>
          <p:nvPr/>
        </p:nvSpPr>
        <p:spPr>
          <a:xfrm>
            <a:off x="539552" y="364502"/>
            <a:ext cx="245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Survey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19" y="1412875"/>
            <a:ext cx="5785352" cy="374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3 Rectángulo"/>
          <p:cNvSpPr>
            <a:spLocks noChangeArrowheads="1"/>
          </p:cNvSpPr>
          <p:nvPr/>
        </p:nvSpPr>
        <p:spPr bwMode="auto">
          <a:xfrm>
            <a:off x="1062818" y="5517232"/>
            <a:ext cx="7325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3200" dirty="0" smtClean="0"/>
              <a:t>Job </a:t>
            </a:r>
            <a:r>
              <a:rPr lang="es-ES" sz="3200" dirty="0" err="1" smtClean="0"/>
              <a:t>rejection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539552" y="364502"/>
            <a:ext cx="245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Survey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13" y="535159"/>
            <a:ext cx="6202583" cy="512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3 Rectángulo"/>
          <p:cNvSpPr>
            <a:spLocks noChangeArrowheads="1"/>
          </p:cNvSpPr>
          <p:nvPr/>
        </p:nvSpPr>
        <p:spPr bwMode="auto">
          <a:xfrm>
            <a:off x="179512" y="5724545"/>
            <a:ext cx="8640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3200" dirty="0" err="1" smtClean="0"/>
              <a:t>Distribution</a:t>
            </a:r>
            <a:r>
              <a:rPr lang="es-ES" sz="3200" dirty="0" smtClean="0"/>
              <a:t> of </a:t>
            </a:r>
            <a:r>
              <a:rPr lang="es-ES" sz="3200" dirty="0" err="1" smtClean="0"/>
              <a:t>the</a:t>
            </a:r>
            <a:r>
              <a:rPr lang="es-ES" sz="3200" dirty="0" smtClean="0"/>
              <a:t> use of </a:t>
            </a:r>
            <a:r>
              <a:rPr lang="es-ES" sz="3200" dirty="0" err="1" smtClean="0"/>
              <a:t>employment</a:t>
            </a:r>
            <a:r>
              <a:rPr lang="es-ES" sz="3200" dirty="0" smtClean="0"/>
              <a:t>  </a:t>
            </a:r>
            <a:r>
              <a:rPr lang="es-ES" sz="3200" dirty="0" err="1" smtClean="0"/>
              <a:t>counseling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539552" y="364502"/>
            <a:ext cx="245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Survey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60648"/>
            <a:ext cx="4015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Conclusions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04156734"/>
              </p:ext>
            </p:extLst>
          </p:nvPr>
        </p:nvGraphicFramePr>
        <p:xfrm>
          <a:off x="899592" y="908720"/>
          <a:ext cx="76328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Pentágono regular"/>
          <p:cNvSpPr/>
          <p:nvPr/>
        </p:nvSpPr>
        <p:spPr>
          <a:xfrm>
            <a:off x="3491880" y="2852936"/>
            <a:ext cx="2160240" cy="1728192"/>
          </a:xfrm>
          <a:prstGeom prst="pentag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707904" y="2924944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Un</a:t>
            </a:r>
          </a:p>
          <a:p>
            <a:pPr algn="ctr"/>
            <a:r>
              <a:rPr lang="es-ES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employment</a:t>
            </a:r>
            <a:endParaRPr lang="es-E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9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332656"/>
            <a:ext cx="3276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Contents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79121777"/>
              </p:ext>
            </p:extLst>
          </p:nvPr>
        </p:nvGraphicFramePr>
        <p:xfrm>
          <a:off x="1259632" y="1255986"/>
          <a:ext cx="6984776" cy="476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97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01414"/>
            <a:ext cx="4015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Conclusions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68640399"/>
              </p:ext>
            </p:extLst>
          </p:nvPr>
        </p:nvGraphicFramePr>
        <p:xfrm>
          <a:off x="395536" y="908720"/>
          <a:ext cx="8424936" cy="5450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Triángulo isósceles"/>
          <p:cNvSpPr/>
          <p:nvPr/>
        </p:nvSpPr>
        <p:spPr>
          <a:xfrm rot="10800000">
            <a:off x="6660232" y="3791282"/>
            <a:ext cx="2160240" cy="151216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/>
              <a:t>...</a:t>
            </a:r>
          </a:p>
          <a:p>
            <a:pPr algn="ctr"/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20654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62041970"/>
              </p:ext>
            </p:extLst>
          </p:nvPr>
        </p:nvGraphicFramePr>
        <p:xfrm>
          <a:off x="539552" y="1183978"/>
          <a:ext cx="8208912" cy="4981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395536" y="260648"/>
            <a:ext cx="4015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Conclusions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2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43236454"/>
              </p:ext>
            </p:extLst>
          </p:nvPr>
        </p:nvGraphicFramePr>
        <p:xfrm>
          <a:off x="1403648" y="1340768"/>
          <a:ext cx="741682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2943431" cy="225363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4" y="258510"/>
            <a:ext cx="8164200" cy="590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84264" y="4437112"/>
            <a:ext cx="8164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Many</a:t>
            </a:r>
            <a:r>
              <a:rPr lang="es-E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es-E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Thanks</a:t>
            </a:r>
            <a:endParaRPr lang="es-E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2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36239117"/>
              </p:ext>
            </p:extLst>
          </p:nvPr>
        </p:nvGraphicFramePr>
        <p:xfrm>
          <a:off x="1547664" y="1628800"/>
          <a:ext cx="6408712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683568" y="548680"/>
            <a:ext cx="4332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Background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10" descr="e:\public\data\Projects\PROGRESS\2010 - TYPE\IMPLEMENTATION\Logos &amp; pictures\JPEG - TYPE LOGO 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9" r="-5027"/>
          <a:stretch/>
        </p:blipFill>
        <p:spPr bwMode="auto">
          <a:xfrm>
            <a:off x="2838590" y="1700808"/>
            <a:ext cx="3905744" cy="2872818"/>
          </a:xfrm>
          <a:prstGeom prst="snip2SameRect">
            <a:avLst>
              <a:gd name="adj1" fmla="val 6294"/>
              <a:gd name="adj2" fmla="val 36698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6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845295"/>
            <a:ext cx="6538912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42 Grupo"/>
          <p:cNvGrpSpPr>
            <a:grpSpLocks/>
          </p:cNvGrpSpPr>
          <p:nvPr/>
        </p:nvGrpSpPr>
        <p:grpSpPr bwMode="auto">
          <a:xfrm>
            <a:off x="6453188" y="2775669"/>
            <a:ext cx="1130300" cy="803275"/>
            <a:chOff x="0" y="0"/>
            <a:chExt cx="27385" cy="17948"/>
          </a:xfrm>
        </p:grpSpPr>
        <p:grpSp>
          <p:nvGrpSpPr>
            <p:cNvPr id="2085" name="14 Grupo"/>
            <p:cNvGrpSpPr>
              <a:grpSpLocks/>
            </p:cNvGrpSpPr>
            <p:nvPr/>
          </p:nvGrpSpPr>
          <p:grpSpPr bwMode="auto">
            <a:xfrm rot="1620458">
              <a:off x="0" y="0"/>
              <a:ext cx="9572" cy="17948"/>
              <a:chOff x="0" y="0"/>
              <a:chExt cx="9572" cy="17948"/>
            </a:xfrm>
          </p:grpSpPr>
          <p:cxnSp>
            <p:nvCxnSpPr>
              <p:cNvPr id="2087" name="15 Conector recto"/>
              <p:cNvCxnSpPr>
                <a:cxnSpLocks noChangeShapeType="1"/>
              </p:cNvCxnSpPr>
              <p:nvPr/>
            </p:nvCxn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43" name="16 Elipse"/>
              <p:cNvSpPr>
                <a:spLocks noChangeArrowheads="1"/>
              </p:cNvSpPr>
              <p:nvPr/>
            </p:nvSpPr>
            <p:spPr bwMode="auto">
              <a:xfrm>
                <a:off x="-27" y="16770"/>
                <a:ext cx="1154" cy="1171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upright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  <p:cxnSp>
          <p:nvCxnSpPr>
            <p:cNvPr id="2086" name="32 Conector recto"/>
            <p:cNvCxnSpPr>
              <a:cxnSpLocks noChangeShapeType="1"/>
            </p:cNvCxnSpPr>
            <p:nvPr/>
          </p:nvCxnSpPr>
          <p:spPr bwMode="auto">
            <a:xfrm flipV="1">
              <a:off x="13049" y="3143"/>
              <a:ext cx="14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2" name="41 Grupo"/>
          <p:cNvGrpSpPr>
            <a:grpSpLocks/>
          </p:cNvGrpSpPr>
          <p:nvPr/>
        </p:nvGrpSpPr>
        <p:grpSpPr bwMode="auto">
          <a:xfrm>
            <a:off x="6105525" y="1753319"/>
            <a:ext cx="1301750" cy="817563"/>
            <a:chOff x="0" y="0"/>
            <a:chExt cx="23761" cy="17948"/>
          </a:xfrm>
        </p:grpSpPr>
        <p:grpSp>
          <p:nvGrpSpPr>
            <p:cNvPr id="2081" name="7 Grupo"/>
            <p:cNvGrpSpPr>
              <a:grpSpLocks/>
            </p:cNvGrpSpPr>
            <p:nvPr/>
          </p:nvGrpSpPr>
          <p:grpSpPr bwMode="auto">
            <a:xfrm>
              <a:off x="0" y="0"/>
              <a:ext cx="9572" cy="17948"/>
              <a:chOff x="0" y="0"/>
              <a:chExt cx="9572" cy="17948"/>
            </a:xfrm>
          </p:grpSpPr>
          <p:cxnSp>
            <p:nvCxnSpPr>
              <p:cNvPr id="2083" name="5 Conector recto"/>
              <p:cNvCxnSpPr>
                <a:cxnSpLocks noChangeShapeType="1"/>
              </p:cNvCxnSpPr>
              <p:nvPr/>
            </p:nvCxn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9" name="6 Elipse"/>
              <p:cNvSpPr>
                <a:spLocks noChangeArrowheads="1"/>
              </p:cNvSpPr>
              <p:nvPr/>
            </p:nvSpPr>
            <p:spPr bwMode="auto">
              <a:xfrm>
                <a:off x="0" y="16798"/>
                <a:ext cx="1159" cy="1150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upright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  <p:cxnSp>
          <p:nvCxnSpPr>
            <p:cNvPr id="2082" name="30 Conector recto"/>
            <p:cNvCxnSpPr>
              <a:cxnSpLocks noChangeShapeType="1"/>
            </p:cNvCxnSpPr>
            <p:nvPr/>
          </p:nvCxnSpPr>
          <p:spPr bwMode="auto">
            <a:xfrm flipV="1">
              <a:off x="9429" y="95"/>
              <a:ext cx="14332" cy="0"/>
            </a:xfrm>
            <a:prstGeom prst="line">
              <a:avLst/>
            </a:prstGeom>
            <a:noFill/>
            <a:ln w="28575">
              <a:solidFill>
                <a:srgbClr val="558E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3" name="40 Grupo"/>
          <p:cNvGrpSpPr>
            <a:grpSpLocks/>
          </p:cNvGrpSpPr>
          <p:nvPr/>
        </p:nvGrpSpPr>
        <p:grpSpPr bwMode="auto">
          <a:xfrm>
            <a:off x="4567238" y="1778719"/>
            <a:ext cx="1274762" cy="939800"/>
            <a:chOff x="0" y="0"/>
            <a:chExt cx="19190" cy="14141"/>
          </a:xfrm>
        </p:grpSpPr>
        <p:grpSp>
          <p:nvGrpSpPr>
            <p:cNvPr id="2077" name="23 Grupo"/>
            <p:cNvGrpSpPr>
              <a:grpSpLocks/>
            </p:cNvGrpSpPr>
            <p:nvPr/>
          </p:nvGrpSpPr>
          <p:grpSpPr bwMode="auto">
            <a:xfrm rot="-3080390">
              <a:off x="4187" y="381"/>
              <a:ext cx="9573" cy="17948"/>
              <a:chOff x="0" y="0"/>
              <a:chExt cx="9572" cy="17948"/>
            </a:xfrm>
          </p:grpSpPr>
          <p:cxnSp>
            <p:nvCxnSpPr>
              <p:cNvPr id="2079" name="24 Conector recto"/>
              <p:cNvCxnSpPr>
                <a:cxnSpLocks noChangeShapeType="1"/>
              </p:cNvCxnSpPr>
              <p:nvPr/>
            </p:nvCxn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5" name="25 Elipse"/>
              <p:cNvSpPr>
                <a:spLocks noChangeArrowheads="1"/>
              </p:cNvSpPr>
              <p:nvPr/>
            </p:nvSpPr>
            <p:spPr bwMode="auto">
              <a:xfrm>
                <a:off x="-13" y="16787"/>
                <a:ext cx="1146" cy="1147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upright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  <p:cxnSp>
          <p:nvCxnSpPr>
            <p:cNvPr id="2078" name="34 Conector recto"/>
            <p:cNvCxnSpPr>
              <a:cxnSpLocks noChangeShapeType="1"/>
            </p:cNvCxnSpPr>
            <p:nvPr/>
          </p:nvCxnSpPr>
          <p:spPr bwMode="auto">
            <a:xfrm flipV="1">
              <a:off x="4854" y="0"/>
              <a:ext cx="14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4" name="38 Grupo"/>
          <p:cNvGrpSpPr>
            <a:grpSpLocks/>
          </p:cNvGrpSpPr>
          <p:nvPr/>
        </p:nvGrpSpPr>
        <p:grpSpPr bwMode="auto">
          <a:xfrm>
            <a:off x="1906588" y="1939057"/>
            <a:ext cx="1217612" cy="625475"/>
            <a:chOff x="0" y="0"/>
            <a:chExt cx="27282" cy="14043"/>
          </a:xfrm>
        </p:grpSpPr>
        <p:grpSp>
          <p:nvGrpSpPr>
            <p:cNvPr id="2073" name="8 Grupo"/>
            <p:cNvGrpSpPr>
              <a:grpSpLocks/>
            </p:cNvGrpSpPr>
            <p:nvPr/>
          </p:nvGrpSpPr>
          <p:grpSpPr bwMode="auto">
            <a:xfrm rot="-3096963">
              <a:off x="13525" y="285"/>
              <a:ext cx="9570" cy="17945"/>
              <a:chOff x="0" y="0"/>
              <a:chExt cx="9572" cy="17948"/>
            </a:xfrm>
          </p:grpSpPr>
          <p:cxnSp>
            <p:nvCxnSpPr>
              <p:cNvPr id="2075" name="9 Conector recto"/>
              <p:cNvCxnSpPr>
                <a:cxnSpLocks noChangeShapeType="1"/>
              </p:cNvCxnSpPr>
              <p:nvPr/>
            </p:nvCxn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1" name="10 Elipse"/>
              <p:cNvSpPr>
                <a:spLocks noChangeArrowheads="1"/>
              </p:cNvSpPr>
              <p:nvPr/>
            </p:nvSpPr>
            <p:spPr bwMode="auto">
              <a:xfrm>
                <a:off x="-19" y="16760"/>
                <a:ext cx="1141" cy="1174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upright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  <p:cxnSp>
          <p:nvCxnSpPr>
            <p:cNvPr id="2074" name="36 Conector recto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14336" cy="0"/>
            </a:xfrm>
            <a:prstGeom prst="line">
              <a:avLst/>
            </a:prstGeom>
            <a:noFill/>
            <a:ln w="28575">
              <a:solidFill>
                <a:srgbClr val="558E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2" name="Cuadro de texto 2"/>
          <p:cNvSpPr txBox="1">
            <a:spLocks noChangeArrowheads="1"/>
          </p:cNvSpPr>
          <p:nvPr/>
        </p:nvSpPr>
        <p:spPr bwMode="auto">
          <a:xfrm>
            <a:off x="6575425" y="1269132"/>
            <a:ext cx="18129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Labour</a:t>
            </a:r>
            <a:r>
              <a:rPr lang="es-ES" sz="1200" b="1" kern="0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Force</a:t>
            </a:r>
            <a:r>
              <a:rPr lang="es-ES" sz="1200" b="1" kern="0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under</a:t>
            </a:r>
            <a:r>
              <a:rPr lang="es-ES" sz="1200" b="1" kern="0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 30</a:t>
            </a:r>
            <a:endParaRPr lang="es-ES" sz="110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4.604.200 (19,93% of LF)</a:t>
            </a:r>
            <a:endParaRPr lang="es-ES" sz="110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13" name="Cuadro de texto 2"/>
          <p:cNvSpPr txBox="1">
            <a:spLocks noChangeArrowheads="1"/>
          </p:cNvSpPr>
          <p:nvPr/>
        </p:nvSpPr>
        <p:spPr bwMode="auto">
          <a:xfrm>
            <a:off x="2886075" y="5225182"/>
            <a:ext cx="168592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Labour</a:t>
            </a:r>
            <a:r>
              <a:rPr lang="es-ES" sz="1200" b="1" kern="0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Force</a:t>
            </a:r>
            <a:r>
              <a:rPr lang="es-ES" sz="1200" b="1" kern="0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With</a:t>
            </a:r>
            <a:r>
              <a:rPr lang="es-ES" sz="1200" b="1" kern="0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terciary</a:t>
            </a:r>
            <a:r>
              <a:rPr lang="es-ES" sz="1200" b="1" kern="0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education</a:t>
            </a:r>
            <a:r>
              <a:rPr lang="es-ES" sz="1200" b="1" kern="0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under</a:t>
            </a:r>
            <a:r>
              <a:rPr lang="es-ES" sz="1200" b="1" kern="0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 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>
                <a:solidFill>
                  <a:srgbClr val="548DD4"/>
                </a:solidFill>
                <a:latin typeface="Calibri"/>
                <a:ea typeface="Times New Roman"/>
                <a:cs typeface="+mn-cs"/>
              </a:rPr>
              <a:t>856.400 (3,71% of LF)</a:t>
            </a:r>
          </a:p>
        </p:txBody>
      </p:sp>
      <p:sp>
        <p:nvSpPr>
          <p:cNvPr id="414" name="Cuadro de texto 2"/>
          <p:cNvSpPr txBox="1">
            <a:spLocks noChangeArrowheads="1"/>
          </p:cNvSpPr>
          <p:nvPr/>
        </p:nvSpPr>
        <p:spPr bwMode="auto">
          <a:xfrm>
            <a:off x="1819275" y="1269132"/>
            <a:ext cx="13239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Unemployed</a:t>
            </a:r>
            <a:endParaRPr lang="es-ES" sz="1200" b="1" kern="0" dirty="0">
              <a:solidFill>
                <a:srgbClr val="548DD4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b="1" kern="0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People</a:t>
            </a:r>
            <a:r>
              <a:rPr lang="es-ES_tradnl" sz="1200" b="1" kern="0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kern="0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5.273.600 (22,83% of LF)</a:t>
            </a:r>
            <a:endParaRPr lang="es-ES" sz="110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15" name="Cuadro de texto 2"/>
          <p:cNvSpPr txBox="1">
            <a:spLocks noChangeArrowheads="1"/>
          </p:cNvSpPr>
          <p:nvPr/>
        </p:nvSpPr>
        <p:spPr bwMode="auto">
          <a:xfrm>
            <a:off x="4795838" y="908769"/>
            <a:ext cx="17462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Unemployed</a:t>
            </a:r>
            <a:endParaRPr lang="es-ES" sz="1200" b="1" kern="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b="1" kern="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People</a:t>
            </a:r>
            <a:r>
              <a:rPr lang="es-ES_tradnl" sz="1200" b="1" kern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s-ES_tradnl" sz="1200" b="1" kern="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under</a:t>
            </a:r>
            <a:r>
              <a:rPr lang="es-ES_tradnl" sz="1200" b="1" kern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30 </a:t>
            </a:r>
            <a:r>
              <a:rPr lang="es-ES" sz="1200" b="1" kern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1.613.500  (30,60% of </a:t>
            </a:r>
            <a:r>
              <a:rPr lang="es-ES" sz="1200" b="1" kern="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unemployed</a:t>
            </a:r>
            <a:r>
              <a:rPr lang="es-ES" sz="1200" b="1" kern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people</a:t>
            </a:r>
            <a:r>
              <a:rPr lang="es-ES" sz="1200" b="1" kern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)</a:t>
            </a:r>
            <a:endParaRPr lang="es-ES" sz="110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</p:txBody>
      </p:sp>
      <p:grpSp>
        <p:nvGrpSpPr>
          <p:cNvPr id="2059" name="Group 29"/>
          <p:cNvGrpSpPr>
            <a:grpSpLocks/>
          </p:cNvGrpSpPr>
          <p:nvPr/>
        </p:nvGrpSpPr>
        <p:grpSpPr bwMode="auto">
          <a:xfrm>
            <a:off x="3030538" y="3791669"/>
            <a:ext cx="1957387" cy="1436688"/>
            <a:chOff x="4858" y="7017"/>
            <a:chExt cx="4051" cy="2894"/>
          </a:xfrm>
        </p:grpSpPr>
        <p:grpSp>
          <p:nvGrpSpPr>
            <p:cNvPr id="2069" name="17 Grupo"/>
            <p:cNvGrpSpPr>
              <a:grpSpLocks/>
            </p:cNvGrpSpPr>
            <p:nvPr/>
          </p:nvGrpSpPr>
          <p:grpSpPr bwMode="auto">
            <a:xfrm rot="-9282777">
              <a:off x="6973" y="7017"/>
              <a:ext cx="1936" cy="2768"/>
              <a:chOff x="-4759" y="360"/>
              <a:chExt cx="12297" cy="17588"/>
            </a:xfrm>
          </p:grpSpPr>
          <p:cxnSp>
            <p:nvCxnSpPr>
              <p:cNvPr id="2071" name="18 Conector recto"/>
              <p:cNvCxnSpPr>
                <a:cxnSpLocks noChangeShapeType="1"/>
              </p:cNvCxnSpPr>
              <p:nvPr/>
            </p:nvCxnSpPr>
            <p:spPr bwMode="auto">
              <a:xfrm rot="8602231" flipH="1">
                <a:off x="-4759" y="360"/>
                <a:ext cx="12297" cy="14403"/>
              </a:xfrm>
              <a:prstGeom prst="line">
                <a:avLst/>
              </a:prstGeom>
              <a:noFill/>
              <a:ln w="28575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7" name="19 Elipse"/>
              <p:cNvSpPr>
                <a:spLocks noChangeArrowheads="1"/>
              </p:cNvSpPr>
              <p:nvPr/>
            </p:nvSpPr>
            <p:spPr bwMode="auto">
              <a:xfrm>
                <a:off x="11" y="16817"/>
                <a:ext cx="1148" cy="1158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upright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  <p:cxnSp>
          <p:nvCxnSpPr>
            <p:cNvPr id="2070" name="33 Conector recto"/>
            <p:cNvCxnSpPr>
              <a:cxnSpLocks noChangeShapeType="1"/>
            </p:cNvCxnSpPr>
            <p:nvPr/>
          </p:nvCxnSpPr>
          <p:spPr bwMode="auto">
            <a:xfrm flipV="1">
              <a:off x="4858" y="9911"/>
              <a:ext cx="2258" cy="0"/>
            </a:xfrm>
            <a:prstGeom prst="line">
              <a:avLst/>
            </a:prstGeom>
            <a:noFill/>
            <a:ln w="28575">
              <a:solidFill>
                <a:srgbClr val="558E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7" name="Cuadro de texto 2"/>
          <p:cNvSpPr txBox="1">
            <a:spLocks noChangeArrowheads="1"/>
          </p:cNvSpPr>
          <p:nvPr/>
        </p:nvSpPr>
        <p:spPr bwMode="auto">
          <a:xfrm>
            <a:off x="6878638" y="2999507"/>
            <a:ext cx="18700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Unemployed</a:t>
            </a:r>
            <a:r>
              <a:rPr lang="es-ES" sz="1200" b="1" kern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people</a:t>
            </a:r>
            <a:r>
              <a:rPr lang="es-ES" sz="1200" b="1" kern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with</a:t>
            </a:r>
            <a:r>
              <a:rPr lang="es-ES" sz="1200" b="1" kern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terciary</a:t>
            </a:r>
            <a:r>
              <a:rPr lang="es-ES" sz="1200" b="1" kern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education</a:t>
            </a:r>
            <a:r>
              <a:rPr lang="es-ES" sz="1200" b="1" kern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under</a:t>
            </a:r>
            <a:r>
              <a:rPr lang="es-ES" sz="1200" b="1" kern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30.</a:t>
            </a:r>
            <a:endParaRPr lang="es-ES" sz="110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203.500 (3,86% of </a:t>
            </a:r>
            <a:r>
              <a:rPr lang="es-ES" sz="1200" b="1" kern="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unemployed</a:t>
            </a:r>
            <a:r>
              <a:rPr lang="es-ES" sz="1200" b="1" kern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people</a:t>
            </a:r>
            <a:r>
              <a:rPr lang="es-ES" sz="1200" b="1" kern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)</a:t>
            </a:r>
            <a:endParaRPr lang="es-ES" sz="110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</p:txBody>
      </p:sp>
      <p:grpSp>
        <p:nvGrpSpPr>
          <p:cNvPr id="2061" name="38 Grupo"/>
          <p:cNvGrpSpPr>
            <a:grpSpLocks/>
          </p:cNvGrpSpPr>
          <p:nvPr/>
        </p:nvGrpSpPr>
        <p:grpSpPr bwMode="auto">
          <a:xfrm>
            <a:off x="3182938" y="1440582"/>
            <a:ext cx="1217612" cy="627062"/>
            <a:chOff x="0" y="0"/>
            <a:chExt cx="27282" cy="14043"/>
          </a:xfrm>
        </p:grpSpPr>
        <p:grpSp>
          <p:nvGrpSpPr>
            <p:cNvPr id="2065" name="8 Grupo"/>
            <p:cNvGrpSpPr>
              <a:grpSpLocks/>
            </p:cNvGrpSpPr>
            <p:nvPr/>
          </p:nvGrpSpPr>
          <p:grpSpPr bwMode="auto">
            <a:xfrm rot="-3096963">
              <a:off x="13525" y="285"/>
              <a:ext cx="9570" cy="17945"/>
              <a:chOff x="0" y="0"/>
              <a:chExt cx="9572" cy="17948"/>
            </a:xfrm>
          </p:grpSpPr>
          <p:cxnSp>
            <p:nvCxnSpPr>
              <p:cNvPr id="2067" name="9 Conector recto"/>
              <p:cNvCxnSpPr>
                <a:cxnSpLocks noChangeShapeType="1"/>
              </p:cNvCxnSpPr>
              <p:nvPr/>
            </p:nvCxn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3" name="10 Elipse"/>
              <p:cNvSpPr>
                <a:spLocks noChangeArrowheads="1"/>
              </p:cNvSpPr>
              <p:nvPr/>
            </p:nvSpPr>
            <p:spPr bwMode="auto">
              <a:xfrm>
                <a:off x="-17" y="16768"/>
                <a:ext cx="1138" cy="1174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upright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  <p:cxnSp>
          <p:nvCxnSpPr>
            <p:cNvPr id="2066" name="36 Conector recto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14336" cy="0"/>
            </a:xfrm>
            <a:prstGeom prst="line">
              <a:avLst/>
            </a:prstGeom>
            <a:noFill/>
            <a:ln w="28575">
              <a:solidFill>
                <a:srgbClr val="558E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9" name="Cuadro de texto 2"/>
          <p:cNvSpPr txBox="1">
            <a:spLocks noChangeArrowheads="1"/>
          </p:cNvSpPr>
          <p:nvPr/>
        </p:nvSpPr>
        <p:spPr bwMode="auto">
          <a:xfrm>
            <a:off x="3095625" y="1015132"/>
            <a:ext cx="13239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Labour</a:t>
            </a:r>
            <a:r>
              <a:rPr lang="es-ES" sz="1200" b="1" kern="0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Force</a:t>
            </a:r>
            <a:r>
              <a:rPr lang="es-ES" sz="1200" b="1" kern="0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 (LF)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23.103.600</a:t>
            </a:r>
            <a:endParaRPr lang="es-ES" sz="110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64" name="Picture 4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014044"/>
            <a:ext cx="1858962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4987" y="101126"/>
            <a:ext cx="3228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Statistics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700073" y="4773219"/>
            <a:ext cx="1766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Spain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3003550" y="1374477"/>
            <a:ext cx="1497472" cy="101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 err="1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Labour</a:t>
            </a:r>
            <a:r>
              <a:rPr lang="es-ES" sz="1200" b="1" kern="0" dirty="0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Force</a:t>
            </a:r>
            <a:r>
              <a:rPr lang="es-ES" sz="1200" b="1" kern="0" dirty="0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 (LF).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Andalusia</a:t>
            </a:r>
            <a:r>
              <a:rPr lang="es-ES" sz="1200" b="1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.</a:t>
            </a:r>
            <a:endParaRPr lang="es-ES" sz="1100" dirty="0">
              <a:latin typeface="Calibri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3.988.000</a:t>
            </a:r>
            <a:endParaRPr lang="es-ES" sz="11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075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2352376"/>
            <a:ext cx="6974084" cy="348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42 Grupo"/>
          <p:cNvGrpSpPr>
            <a:grpSpLocks/>
          </p:cNvGrpSpPr>
          <p:nvPr/>
        </p:nvGrpSpPr>
        <p:grpSpPr bwMode="auto">
          <a:xfrm>
            <a:off x="6391275" y="3266777"/>
            <a:ext cx="1188628" cy="827750"/>
            <a:chOff x="0" y="0"/>
            <a:chExt cx="27385" cy="17948"/>
          </a:xfrm>
        </p:grpSpPr>
        <p:grpSp>
          <p:nvGrpSpPr>
            <p:cNvPr id="3103" name="14 Grupo"/>
            <p:cNvGrpSpPr>
              <a:grpSpLocks/>
            </p:cNvGrpSpPr>
            <p:nvPr/>
          </p:nvGrpSpPr>
          <p:grpSpPr bwMode="auto">
            <a:xfrm rot="1620458">
              <a:off x="0" y="0"/>
              <a:ext cx="9572" cy="17948"/>
              <a:chOff x="0" y="0"/>
              <a:chExt cx="9572" cy="17948"/>
            </a:xfrm>
          </p:grpSpPr>
          <p:cxnSp>
            <p:nvCxnSpPr>
              <p:cNvPr id="3105" name="15 Conector recto"/>
              <p:cNvCxnSpPr>
                <a:cxnSpLocks noChangeShapeType="1"/>
              </p:cNvCxnSpPr>
              <p:nvPr/>
            </p:nvCxn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06" name="16 Elipse"/>
              <p:cNvSpPr>
                <a:spLocks noChangeArrowheads="1"/>
              </p:cNvSpPr>
              <p:nvPr/>
            </p:nvSpPr>
            <p:spPr bwMode="auto">
              <a:xfrm>
                <a:off x="0" y="16792"/>
                <a:ext cx="1155" cy="115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s-ES"/>
              </a:p>
            </p:txBody>
          </p:sp>
        </p:grpSp>
        <p:cxnSp>
          <p:nvCxnSpPr>
            <p:cNvPr id="3104" name="32 Conector recto"/>
            <p:cNvCxnSpPr>
              <a:cxnSpLocks noChangeShapeType="1"/>
            </p:cNvCxnSpPr>
            <p:nvPr/>
          </p:nvCxnSpPr>
          <p:spPr bwMode="auto">
            <a:xfrm flipV="1">
              <a:off x="13049" y="3143"/>
              <a:ext cx="14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7" name="40 Grupo"/>
          <p:cNvGrpSpPr>
            <a:grpSpLocks/>
          </p:cNvGrpSpPr>
          <p:nvPr/>
        </p:nvGrpSpPr>
        <p:grpSpPr bwMode="auto">
          <a:xfrm>
            <a:off x="4575174" y="2215852"/>
            <a:ext cx="1342215" cy="966554"/>
            <a:chOff x="0" y="0"/>
            <a:chExt cx="19190" cy="14141"/>
          </a:xfrm>
        </p:grpSpPr>
        <p:grpSp>
          <p:nvGrpSpPr>
            <p:cNvPr id="3099" name="23 Grupo"/>
            <p:cNvGrpSpPr>
              <a:grpSpLocks/>
            </p:cNvGrpSpPr>
            <p:nvPr/>
          </p:nvGrpSpPr>
          <p:grpSpPr bwMode="auto">
            <a:xfrm rot="-3080390">
              <a:off x="4187" y="381"/>
              <a:ext cx="9573" cy="17948"/>
              <a:chOff x="0" y="0"/>
              <a:chExt cx="9572" cy="17948"/>
            </a:xfrm>
          </p:grpSpPr>
          <p:cxnSp>
            <p:nvCxnSpPr>
              <p:cNvPr id="3101" name="24 Conector recto"/>
              <p:cNvCxnSpPr>
                <a:cxnSpLocks noChangeShapeType="1"/>
              </p:cNvCxnSpPr>
              <p:nvPr/>
            </p:nvCxn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02" name="25 Elipse"/>
              <p:cNvSpPr>
                <a:spLocks noChangeArrowheads="1"/>
              </p:cNvSpPr>
              <p:nvPr/>
            </p:nvSpPr>
            <p:spPr bwMode="auto">
              <a:xfrm>
                <a:off x="0" y="16792"/>
                <a:ext cx="1155" cy="115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s-ES"/>
              </a:p>
            </p:txBody>
          </p:sp>
        </p:grpSp>
        <p:cxnSp>
          <p:nvCxnSpPr>
            <p:cNvPr id="3100" name="34 Conector recto"/>
            <p:cNvCxnSpPr>
              <a:cxnSpLocks noChangeShapeType="1"/>
            </p:cNvCxnSpPr>
            <p:nvPr/>
          </p:nvCxnSpPr>
          <p:spPr bwMode="auto">
            <a:xfrm flipV="1">
              <a:off x="4854" y="0"/>
              <a:ext cx="14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Cuadro de texto 2"/>
          <p:cNvSpPr txBox="1">
            <a:spLocks noChangeArrowheads="1"/>
          </p:cNvSpPr>
          <p:nvPr/>
        </p:nvSpPr>
        <p:spPr bwMode="auto">
          <a:xfrm>
            <a:off x="6560184" y="1817759"/>
            <a:ext cx="1756232" cy="9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 err="1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Labour</a:t>
            </a:r>
            <a:r>
              <a:rPr lang="es-ES" sz="1200" b="1" kern="0" dirty="0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Force</a:t>
            </a:r>
            <a:r>
              <a:rPr lang="es-ES" sz="1200" b="1" kern="0" dirty="0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under</a:t>
            </a:r>
            <a:r>
              <a:rPr lang="es-ES" sz="1200" b="1" kern="0" dirty="0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30</a:t>
            </a:r>
            <a:endParaRPr lang="es-ES" sz="1100" dirty="0">
              <a:latin typeface="Calibri"/>
              <a:ea typeface="Calibri"/>
              <a:cs typeface="Times New Roman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548DD4"/>
                </a:solidFill>
                <a:latin typeface="Calibri"/>
                <a:ea typeface="Times New Roman"/>
                <a:cs typeface="+mn-cs"/>
              </a:rPr>
              <a:t>872.400 (21,88% of LF)</a:t>
            </a:r>
          </a:p>
        </p:txBody>
      </p:sp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1259632" y="1639888"/>
            <a:ext cx="1390629" cy="99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 err="1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Unemployed</a:t>
            </a:r>
            <a:endParaRPr lang="es-ES" sz="1200" b="1" kern="0" dirty="0">
              <a:solidFill>
                <a:srgbClr val="548DD4"/>
              </a:solidFill>
              <a:latin typeface="+mn-lt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b="1" kern="0" dirty="0" err="1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People</a:t>
            </a:r>
            <a:r>
              <a:rPr lang="es-ES_tradnl" sz="1200" b="1" kern="0" dirty="0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1.238.400 (31,05% of LF)</a:t>
            </a:r>
          </a:p>
        </p:txBody>
      </p:sp>
      <p:sp>
        <p:nvSpPr>
          <p:cNvPr id="13" name="Cuadro de texto 2"/>
          <p:cNvSpPr txBox="1">
            <a:spLocks noChangeArrowheads="1"/>
          </p:cNvSpPr>
          <p:nvPr/>
        </p:nvSpPr>
        <p:spPr bwMode="auto">
          <a:xfrm>
            <a:off x="4800599" y="1236365"/>
            <a:ext cx="1804645" cy="10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12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Unemployed </a:t>
            </a:r>
            <a:r>
              <a:rPr lang="es-ES_tradnl" sz="12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People  under </a:t>
            </a:r>
            <a:r>
              <a:rPr lang="es-ES" sz="12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30</a:t>
            </a:r>
            <a:endParaRPr lang="es-ES" sz="1100">
              <a:ea typeface="Calibri" pitchFamily="34" charset="0"/>
              <a:cs typeface="Times New Roman" pitchFamily="18" charset="0"/>
            </a:endParaRPr>
          </a:p>
          <a:p>
            <a:r>
              <a:rPr lang="es-ES" sz="12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380.500 (30,73% of unemployed people)</a:t>
            </a:r>
            <a:endParaRPr lang="es-ES" sz="1100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3081" name="41 Grupo"/>
          <p:cNvGrpSpPr>
            <a:grpSpLocks/>
          </p:cNvGrpSpPr>
          <p:nvPr/>
        </p:nvGrpSpPr>
        <p:grpSpPr bwMode="auto">
          <a:xfrm>
            <a:off x="6119813" y="2290465"/>
            <a:ext cx="1367256" cy="844676"/>
            <a:chOff x="0" y="0"/>
            <a:chExt cx="23761" cy="17948"/>
          </a:xfrm>
        </p:grpSpPr>
        <p:grpSp>
          <p:nvGrpSpPr>
            <p:cNvPr id="3095" name="7 Grupo"/>
            <p:cNvGrpSpPr>
              <a:grpSpLocks/>
            </p:cNvGrpSpPr>
            <p:nvPr/>
          </p:nvGrpSpPr>
          <p:grpSpPr bwMode="auto">
            <a:xfrm>
              <a:off x="0" y="0"/>
              <a:ext cx="9572" cy="17948"/>
              <a:chOff x="0" y="0"/>
              <a:chExt cx="9572" cy="17948"/>
            </a:xfrm>
          </p:grpSpPr>
          <p:sp>
            <p:nvSpPr>
              <p:cNvPr id="3097" name="5 Conector recto"/>
              <p:cNvSpPr>
                <a:spLocks noChangeShapeType="1"/>
              </p:cNvSpPr>
              <p:nvPr/>
            </p:nv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98" name="6 Elipse"/>
              <p:cNvSpPr>
                <a:spLocks noChangeArrowheads="1"/>
              </p:cNvSpPr>
              <p:nvPr/>
            </p:nvSpPr>
            <p:spPr bwMode="auto">
              <a:xfrm>
                <a:off x="0" y="16792"/>
                <a:ext cx="1155" cy="1156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s-ES"/>
              </a:p>
            </p:txBody>
          </p:sp>
        </p:grpSp>
        <p:sp>
          <p:nvSpPr>
            <p:cNvPr id="3096" name="30 Conector recto"/>
            <p:cNvSpPr>
              <a:spLocks noChangeShapeType="1"/>
            </p:cNvSpPr>
            <p:nvPr/>
          </p:nvSpPr>
          <p:spPr bwMode="auto">
            <a:xfrm flipV="1">
              <a:off x="9429" y="95"/>
              <a:ext cx="14332" cy="0"/>
            </a:xfrm>
            <a:prstGeom prst="line">
              <a:avLst/>
            </a:prstGeom>
            <a:noFill/>
            <a:ln w="28575">
              <a:solidFill>
                <a:srgbClr val="558E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082" name="38 Grupo"/>
          <p:cNvGrpSpPr>
            <a:grpSpLocks/>
          </p:cNvGrpSpPr>
          <p:nvPr/>
        </p:nvGrpSpPr>
        <p:grpSpPr bwMode="auto">
          <a:xfrm>
            <a:off x="3076575" y="1968202"/>
            <a:ext cx="1280447" cy="666939"/>
            <a:chOff x="0" y="0"/>
            <a:chExt cx="27282" cy="14043"/>
          </a:xfrm>
        </p:grpSpPr>
        <p:grpSp>
          <p:nvGrpSpPr>
            <p:cNvPr id="3091" name="8 Grupo"/>
            <p:cNvGrpSpPr>
              <a:grpSpLocks/>
            </p:cNvGrpSpPr>
            <p:nvPr/>
          </p:nvGrpSpPr>
          <p:grpSpPr bwMode="auto">
            <a:xfrm rot="-3096963">
              <a:off x="13525" y="285"/>
              <a:ext cx="9570" cy="17945"/>
              <a:chOff x="0" y="0"/>
              <a:chExt cx="9572" cy="17948"/>
            </a:xfrm>
          </p:grpSpPr>
          <p:cxnSp>
            <p:nvCxnSpPr>
              <p:cNvPr id="3093" name="9 Conector recto"/>
              <p:cNvCxnSpPr>
                <a:cxnSpLocks noChangeShapeType="1"/>
              </p:cNvCxnSpPr>
              <p:nvPr/>
            </p:nvCxn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94" name="10 Elipse"/>
              <p:cNvSpPr>
                <a:spLocks noChangeArrowheads="1"/>
              </p:cNvSpPr>
              <p:nvPr/>
            </p:nvSpPr>
            <p:spPr bwMode="auto">
              <a:xfrm>
                <a:off x="0" y="16792"/>
                <a:ext cx="1155" cy="1156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s-ES"/>
              </a:p>
            </p:txBody>
          </p:sp>
        </p:grpSp>
        <p:cxnSp>
          <p:nvCxnSpPr>
            <p:cNvPr id="3092" name="36 Conector recto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14336" cy="0"/>
            </a:xfrm>
            <a:prstGeom prst="line">
              <a:avLst/>
            </a:prstGeom>
            <a:noFill/>
            <a:ln w="28575">
              <a:solidFill>
                <a:srgbClr val="558E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" name="Cuadro de texto 2"/>
          <p:cNvSpPr txBox="1">
            <a:spLocks noChangeArrowheads="1"/>
          </p:cNvSpPr>
          <p:nvPr/>
        </p:nvSpPr>
        <p:spPr bwMode="auto">
          <a:xfrm>
            <a:off x="7105204" y="3501008"/>
            <a:ext cx="1787276" cy="121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Unemployed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people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with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terciary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education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under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30: </a:t>
            </a:r>
            <a:r>
              <a:rPr lang="es-ES" sz="1200" b="1" dirty="0">
                <a:solidFill>
                  <a:srgbClr val="FF0000"/>
                </a:solidFill>
                <a:cs typeface="Arial" pitchFamily="34" charset="0"/>
              </a:rPr>
              <a:t>40.400 (3,26% 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of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unemployed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people</a:t>
            </a:r>
            <a:r>
              <a:rPr lang="es-ES" sz="1200" b="1" dirty="0">
                <a:solidFill>
                  <a:srgbClr val="FF0000"/>
                </a:solidFill>
                <a:cs typeface="Arial" pitchFamily="34" charset="0"/>
              </a:rPr>
              <a:t>)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84" name="38 Grupo"/>
          <p:cNvGrpSpPr>
            <a:grpSpLocks/>
          </p:cNvGrpSpPr>
          <p:nvPr/>
        </p:nvGrpSpPr>
        <p:grpSpPr bwMode="auto">
          <a:xfrm>
            <a:off x="2011363" y="2355552"/>
            <a:ext cx="1280446" cy="666939"/>
            <a:chOff x="0" y="0"/>
            <a:chExt cx="27282" cy="14043"/>
          </a:xfrm>
        </p:grpSpPr>
        <p:grpSp>
          <p:nvGrpSpPr>
            <p:cNvPr id="3087" name="8 Grupo"/>
            <p:cNvGrpSpPr>
              <a:grpSpLocks/>
            </p:cNvGrpSpPr>
            <p:nvPr/>
          </p:nvGrpSpPr>
          <p:grpSpPr bwMode="auto">
            <a:xfrm rot="-3096963">
              <a:off x="13525" y="285"/>
              <a:ext cx="9570" cy="17945"/>
              <a:chOff x="0" y="0"/>
              <a:chExt cx="9572" cy="17948"/>
            </a:xfrm>
          </p:grpSpPr>
          <p:cxnSp>
            <p:nvCxnSpPr>
              <p:cNvPr id="3089" name="9 Conector recto"/>
              <p:cNvCxnSpPr>
                <a:cxnSpLocks noChangeShapeType="1"/>
              </p:cNvCxnSpPr>
              <p:nvPr/>
            </p:nvCxn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90" name="10 Elipse"/>
              <p:cNvSpPr>
                <a:spLocks noChangeArrowheads="1"/>
              </p:cNvSpPr>
              <p:nvPr/>
            </p:nvSpPr>
            <p:spPr bwMode="auto">
              <a:xfrm>
                <a:off x="0" y="16792"/>
                <a:ext cx="1155" cy="1156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s-ES"/>
              </a:p>
            </p:txBody>
          </p:sp>
        </p:grpSp>
        <p:cxnSp>
          <p:nvCxnSpPr>
            <p:cNvPr id="3088" name="36 Conector recto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14336" cy="0"/>
            </a:xfrm>
            <a:prstGeom prst="line">
              <a:avLst/>
            </a:prstGeom>
            <a:noFill/>
            <a:ln w="28575">
              <a:solidFill>
                <a:srgbClr val="558E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086" name="Picture 4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1860550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204987" y="101126"/>
            <a:ext cx="3228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Statistics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861954" y="5085184"/>
            <a:ext cx="3033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Andalucía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adro de texto 61"/>
          <p:cNvSpPr txBox="1">
            <a:spLocks noChangeArrowheads="1"/>
          </p:cNvSpPr>
          <p:nvPr/>
        </p:nvSpPr>
        <p:spPr bwMode="auto">
          <a:xfrm>
            <a:off x="339639" y="116633"/>
            <a:ext cx="77819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900" dirty="0" err="1" smtClean="0"/>
              <a:t>Relatice</a:t>
            </a:r>
            <a:r>
              <a:rPr lang="es-ES" sz="900" dirty="0" smtClean="0"/>
              <a:t> </a:t>
            </a:r>
            <a:r>
              <a:rPr lang="es-ES" sz="900" dirty="0" err="1"/>
              <a:t>percentages</a:t>
            </a:r>
            <a:r>
              <a:rPr lang="es-ES" sz="900" dirty="0"/>
              <a:t> </a:t>
            </a:r>
            <a:r>
              <a:rPr lang="es-ES" sz="900" dirty="0" err="1"/>
              <a:t>to</a:t>
            </a:r>
            <a:r>
              <a:rPr lang="es-ES" sz="900" dirty="0"/>
              <a:t> </a:t>
            </a:r>
            <a:r>
              <a:rPr lang="es-ES" sz="900" dirty="0" err="1"/>
              <a:t>the</a:t>
            </a:r>
            <a:r>
              <a:rPr lang="es-ES" sz="900" dirty="0"/>
              <a:t> active </a:t>
            </a:r>
            <a:r>
              <a:rPr lang="es-ES" sz="900" dirty="0" err="1"/>
              <a:t>population</a:t>
            </a:r>
            <a:r>
              <a:rPr lang="es-ES" sz="900" dirty="0"/>
              <a:t> and </a:t>
            </a:r>
            <a:r>
              <a:rPr lang="es-ES" sz="900" dirty="0" err="1"/>
              <a:t>unemployment</a:t>
            </a:r>
            <a:r>
              <a:rPr lang="es-ES" sz="900" dirty="0"/>
              <a:t> in </a:t>
            </a:r>
            <a:r>
              <a:rPr lang="es-ES" sz="900" b="1" dirty="0" err="1">
                <a:ea typeface="Calibri" pitchFamily="34" charset="0"/>
                <a:cs typeface="Times New Roman" pitchFamily="18" charset="0"/>
              </a:rPr>
              <a:t>Seville</a:t>
            </a:r>
            <a:r>
              <a:rPr lang="es-ES" sz="900" b="1" dirty="0">
                <a:ea typeface="Calibri" pitchFamily="34" charset="0"/>
                <a:cs typeface="Times New Roman" pitchFamily="18" charset="0"/>
              </a:rPr>
              <a:t> and </a:t>
            </a:r>
            <a:r>
              <a:rPr lang="es-ES" sz="900" b="1" dirty="0" err="1">
                <a:ea typeface="Calibri" pitchFamily="34" charset="0"/>
                <a:cs typeface="Times New Roman" pitchFamily="18" charset="0"/>
              </a:rPr>
              <a:t>metropolitan</a:t>
            </a:r>
            <a:r>
              <a:rPr lang="es-ES" sz="9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s-ES" sz="900" b="1" dirty="0" err="1">
                <a:ea typeface="Calibri" pitchFamily="34" charset="0"/>
                <a:cs typeface="Times New Roman" pitchFamily="18" charset="0"/>
              </a:rPr>
              <a:t>area</a:t>
            </a:r>
            <a:r>
              <a:rPr lang="es-ES" sz="900" dirty="0">
                <a:ea typeface="Calibri" pitchFamily="34" charset="0"/>
                <a:cs typeface="Times New Roman" pitchFamily="18" charset="0"/>
              </a:rPr>
              <a:t>. </a:t>
            </a:r>
            <a:r>
              <a:rPr lang="es-ES" sz="900" dirty="0" err="1">
                <a:ea typeface="Calibri" pitchFamily="34" charset="0"/>
                <a:cs typeface="Times New Roman" pitchFamily="18" charset="0"/>
              </a:rPr>
              <a:t>Source</a:t>
            </a:r>
            <a:r>
              <a:rPr lang="es-ES" sz="900" dirty="0">
                <a:ea typeface="Calibri" pitchFamily="34" charset="0"/>
                <a:cs typeface="Times New Roman" pitchFamily="18" charset="0"/>
              </a:rPr>
              <a:t>: Observatorio ARGOS / </a:t>
            </a:r>
            <a:r>
              <a:rPr lang="es-ES" sz="900" dirty="0" err="1">
                <a:ea typeface="Calibri" pitchFamily="34" charset="0"/>
              </a:rPr>
              <a:t>Own</a:t>
            </a:r>
            <a:r>
              <a:rPr lang="es-ES" sz="900" dirty="0">
                <a:ea typeface="Calibri" pitchFamily="34" charset="0"/>
              </a:rPr>
              <a:t> </a:t>
            </a:r>
            <a:r>
              <a:rPr lang="es-ES" sz="900" dirty="0" err="1">
                <a:ea typeface="Calibri" pitchFamily="34" charset="0"/>
              </a:rPr>
              <a:t>elaboration</a:t>
            </a:r>
            <a:r>
              <a:rPr lang="es-ES" sz="900" dirty="0">
                <a:ea typeface="Calibri" pitchFamily="34" charset="0"/>
                <a:cs typeface="Times New Roman" pitchFamily="18" charset="0"/>
              </a:rPr>
              <a:t>.</a:t>
            </a:r>
            <a:endParaRPr lang="es-ES" sz="11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9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2251075"/>
            <a:ext cx="6538912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42 Grupo"/>
          <p:cNvGrpSpPr>
            <a:grpSpLocks/>
          </p:cNvGrpSpPr>
          <p:nvPr/>
        </p:nvGrpSpPr>
        <p:grpSpPr bwMode="auto">
          <a:xfrm>
            <a:off x="6618288" y="3182938"/>
            <a:ext cx="1130300" cy="792162"/>
            <a:chOff x="0" y="0"/>
            <a:chExt cx="27385" cy="17948"/>
          </a:xfrm>
        </p:grpSpPr>
        <p:grpSp>
          <p:nvGrpSpPr>
            <p:cNvPr id="4121" name="14 Grupo"/>
            <p:cNvGrpSpPr>
              <a:grpSpLocks/>
            </p:cNvGrpSpPr>
            <p:nvPr/>
          </p:nvGrpSpPr>
          <p:grpSpPr bwMode="auto">
            <a:xfrm rot="1620458">
              <a:off x="0" y="0"/>
              <a:ext cx="9572" cy="17948"/>
              <a:chOff x="0" y="0"/>
              <a:chExt cx="9572" cy="17948"/>
            </a:xfrm>
          </p:grpSpPr>
          <p:cxnSp>
            <p:nvCxnSpPr>
              <p:cNvPr id="4123" name="15 Conector recto"/>
              <p:cNvCxnSpPr>
                <a:cxnSpLocks noChangeShapeType="1"/>
              </p:cNvCxnSpPr>
              <p:nvPr/>
            </p:nvCxn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24" name="16 Elipse"/>
              <p:cNvSpPr>
                <a:spLocks noChangeArrowheads="1"/>
              </p:cNvSpPr>
              <p:nvPr/>
            </p:nvSpPr>
            <p:spPr bwMode="auto">
              <a:xfrm>
                <a:off x="0" y="16792"/>
                <a:ext cx="1155" cy="115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s-ES"/>
              </a:p>
            </p:txBody>
          </p:sp>
        </p:grpSp>
        <p:cxnSp>
          <p:nvCxnSpPr>
            <p:cNvPr id="4122" name="32 Conector recto"/>
            <p:cNvCxnSpPr>
              <a:cxnSpLocks noChangeShapeType="1"/>
            </p:cNvCxnSpPr>
            <p:nvPr/>
          </p:nvCxnSpPr>
          <p:spPr bwMode="auto">
            <a:xfrm flipV="1">
              <a:off x="13049" y="3143"/>
              <a:ext cx="14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01" name="40 Grupo"/>
          <p:cNvGrpSpPr>
            <a:grpSpLocks/>
          </p:cNvGrpSpPr>
          <p:nvPr/>
        </p:nvGrpSpPr>
        <p:grpSpPr bwMode="auto">
          <a:xfrm>
            <a:off x="4802188" y="2133600"/>
            <a:ext cx="1274762" cy="865188"/>
            <a:chOff x="0" y="-782"/>
            <a:chExt cx="19190" cy="14923"/>
          </a:xfrm>
        </p:grpSpPr>
        <p:grpSp>
          <p:nvGrpSpPr>
            <p:cNvPr id="4117" name="23 Grupo"/>
            <p:cNvGrpSpPr>
              <a:grpSpLocks/>
            </p:cNvGrpSpPr>
            <p:nvPr/>
          </p:nvGrpSpPr>
          <p:grpSpPr bwMode="auto">
            <a:xfrm rot="-3080390">
              <a:off x="4187" y="381"/>
              <a:ext cx="9573" cy="17948"/>
              <a:chOff x="0" y="0"/>
              <a:chExt cx="9572" cy="17948"/>
            </a:xfrm>
          </p:grpSpPr>
          <p:cxnSp>
            <p:nvCxnSpPr>
              <p:cNvPr id="4119" name="24 Conector recto"/>
              <p:cNvCxnSpPr>
                <a:cxnSpLocks noChangeShapeType="1"/>
              </p:cNvCxnSpPr>
              <p:nvPr/>
            </p:nvCxn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20" name="25 Elipse"/>
              <p:cNvSpPr>
                <a:spLocks noChangeArrowheads="1"/>
              </p:cNvSpPr>
              <p:nvPr/>
            </p:nvSpPr>
            <p:spPr bwMode="auto">
              <a:xfrm>
                <a:off x="0" y="16792"/>
                <a:ext cx="1155" cy="115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s-ES"/>
              </a:p>
            </p:txBody>
          </p:sp>
        </p:grpSp>
        <p:cxnSp>
          <p:nvCxnSpPr>
            <p:cNvPr id="4118" name="34 Conector recto"/>
            <p:cNvCxnSpPr>
              <a:cxnSpLocks noChangeShapeType="1"/>
            </p:cNvCxnSpPr>
            <p:nvPr/>
          </p:nvCxnSpPr>
          <p:spPr bwMode="auto">
            <a:xfrm flipV="1">
              <a:off x="4854" y="-782"/>
              <a:ext cx="14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02" name="38 Grupo"/>
          <p:cNvGrpSpPr>
            <a:grpSpLocks/>
          </p:cNvGrpSpPr>
          <p:nvPr/>
        </p:nvGrpSpPr>
        <p:grpSpPr bwMode="auto">
          <a:xfrm>
            <a:off x="2195513" y="2255838"/>
            <a:ext cx="1228725" cy="596900"/>
            <a:chOff x="-257" y="-1449"/>
            <a:chExt cx="27539" cy="15492"/>
          </a:xfrm>
        </p:grpSpPr>
        <p:grpSp>
          <p:nvGrpSpPr>
            <p:cNvPr id="4113" name="8 Grupo"/>
            <p:cNvGrpSpPr>
              <a:grpSpLocks/>
            </p:cNvGrpSpPr>
            <p:nvPr/>
          </p:nvGrpSpPr>
          <p:grpSpPr bwMode="auto">
            <a:xfrm rot="-3096963">
              <a:off x="13525" y="285"/>
              <a:ext cx="9570" cy="17945"/>
              <a:chOff x="0" y="0"/>
              <a:chExt cx="9572" cy="17948"/>
            </a:xfrm>
          </p:grpSpPr>
          <p:cxnSp>
            <p:nvCxnSpPr>
              <p:cNvPr id="22" name="9 Conector recto"/>
              <p:cNvCxnSpPr/>
              <p:nvPr/>
            </p:nvCxnSpPr>
            <p:spPr bwMode="auto">
              <a:xfrm flipV="1">
                <a:off x="765" y="-16"/>
                <a:ext cx="8819" cy="1701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10 Elipse"/>
              <p:cNvSpPr>
                <a:spLocks noChangeArrowheads="1"/>
              </p:cNvSpPr>
              <p:nvPr/>
            </p:nvSpPr>
            <p:spPr bwMode="auto">
              <a:xfrm>
                <a:off x="4" y="16781"/>
                <a:ext cx="1154" cy="1139"/>
              </a:xfrm>
              <a:prstGeom prst="ellipse">
                <a:avLst/>
              </a:prstGeom>
              <a:noFill/>
              <a:ln w="2540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upright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  <a:cs typeface="+mn-cs"/>
                </a:endParaRPr>
              </a:p>
            </p:txBody>
          </p:sp>
        </p:grpSp>
        <p:cxnSp>
          <p:nvCxnSpPr>
            <p:cNvPr id="21" name="36 Conector recto"/>
            <p:cNvCxnSpPr/>
            <p:nvPr/>
          </p:nvCxnSpPr>
          <p:spPr bwMode="auto">
            <a:xfrm flipV="1">
              <a:off x="-257" y="-1449"/>
              <a:ext cx="14339" cy="0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</p:grpSp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2097088" y="1628775"/>
            <a:ext cx="175418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 err="1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Unemployed</a:t>
            </a:r>
            <a:endParaRPr lang="es-ES" sz="1200" b="1" kern="0" dirty="0">
              <a:solidFill>
                <a:srgbClr val="548DD4"/>
              </a:solidFill>
              <a:latin typeface="+mn-lt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b="1" kern="0" dirty="0" err="1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People</a:t>
            </a:r>
            <a:r>
              <a:rPr lang="es-ES_tradnl" sz="1200" b="1" kern="0" dirty="0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143.241 </a:t>
            </a:r>
          </a:p>
        </p:txBody>
      </p:sp>
      <p:sp>
        <p:nvSpPr>
          <p:cNvPr id="11" name="Cuadro de texto 2"/>
          <p:cNvSpPr txBox="1">
            <a:spLocks noChangeArrowheads="1"/>
          </p:cNvSpPr>
          <p:nvPr/>
        </p:nvSpPr>
        <p:spPr bwMode="auto">
          <a:xfrm>
            <a:off x="5062538" y="1341438"/>
            <a:ext cx="18859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12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Unemployed </a:t>
            </a:r>
            <a:r>
              <a:rPr lang="es-ES_tradnl" sz="12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People  under</a:t>
            </a:r>
            <a:r>
              <a:rPr lang="es-ES" sz="12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30</a:t>
            </a:r>
            <a:endParaRPr lang="es-ES" sz="1100">
              <a:ea typeface="Calibri" pitchFamily="34" charset="0"/>
              <a:cs typeface="Times New Roman" pitchFamily="18" charset="0"/>
            </a:endParaRPr>
          </a:p>
          <a:p>
            <a:r>
              <a:rPr lang="es-ES" sz="12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42.514 (29,68% of unemployed people)</a:t>
            </a:r>
            <a:endParaRPr lang="es-ES" sz="11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7092950" y="3284538"/>
            <a:ext cx="143986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Unemployed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people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with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terciary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education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under</a:t>
            </a:r>
            <a:r>
              <a:rPr lang="es-ES" sz="1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30.</a:t>
            </a:r>
            <a:endParaRPr lang="es-ES" sz="1100" dirty="0">
              <a:latin typeface="Calibri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4.666 (3,25% 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of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unemployed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people</a:t>
            </a:r>
            <a:r>
              <a:rPr lang="es-ES" sz="1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)</a:t>
            </a:r>
            <a:endParaRPr lang="es-ES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Cuadro de texto 2"/>
          <p:cNvSpPr txBox="1">
            <a:spLocks noChangeArrowheads="1"/>
          </p:cNvSpPr>
          <p:nvPr/>
        </p:nvSpPr>
        <p:spPr bwMode="auto">
          <a:xfrm>
            <a:off x="3348038" y="1112838"/>
            <a:ext cx="14954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 err="1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Labour</a:t>
            </a:r>
            <a:r>
              <a:rPr lang="es-ES" sz="1200" b="1" kern="0" dirty="0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Force</a:t>
            </a:r>
            <a:r>
              <a:rPr lang="es-ES" sz="1200" b="1" kern="0" dirty="0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 (LF).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Seville</a:t>
            </a:r>
            <a:r>
              <a:rPr lang="es-ES" sz="1200" b="1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 and </a:t>
            </a:r>
            <a:r>
              <a:rPr lang="es-ES" sz="1200" b="1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metropolitan</a:t>
            </a:r>
            <a:r>
              <a:rPr lang="es-ES" sz="1200" b="1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area</a:t>
            </a:r>
            <a:r>
              <a:rPr lang="es-ES" sz="1200" b="1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.</a:t>
            </a:r>
            <a:endParaRPr lang="es-ES" sz="1100" dirty="0">
              <a:latin typeface="Calibri"/>
              <a:ea typeface="Calibri"/>
              <a:cs typeface="Times New Roman"/>
            </a:endParaRPr>
          </a:p>
        </p:txBody>
      </p:sp>
      <p:grpSp>
        <p:nvGrpSpPr>
          <p:cNvPr id="4107" name="38 Grupo"/>
          <p:cNvGrpSpPr>
            <a:grpSpLocks/>
          </p:cNvGrpSpPr>
          <p:nvPr/>
        </p:nvGrpSpPr>
        <p:grpSpPr bwMode="auto">
          <a:xfrm>
            <a:off x="3419475" y="1746250"/>
            <a:ext cx="1217613" cy="625475"/>
            <a:chOff x="0" y="0"/>
            <a:chExt cx="27282" cy="14043"/>
          </a:xfrm>
        </p:grpSpPr>
        <p:grpSp>
          <p:nvGrpSpPr>
            <p:cNvPr id="4109" name="8 Grupo"/>
            <p:cNvGrpSpPr>
              <a:grpSpLocks/>
            </p:cNvGrpSpPr>
            <p:nvPr/>
          </p:nvGrpSpPr>
          <p:grpSpPr bwMode="auto">
            <a:xfrm rot="-3096963">
              <a:off x="13525" y="285"/>
              <a:ext cx="9570" cy="17945"/>
              <a:chOff x="0" y="0"/>
              <a:chExt cx="9572" cy="17948"/>
            </a:xfrm>
          </p:grpSpPr>
          <p:cxnSp>
            <p:nvCxnSpPr>
              <p:cNvPr id="4111" name="9 Conector recto"/>
              <p:cNvCxnSpPr>
                <a:cxnSpLocks noChangeShapeType="1"/>
              </p:cNvCxnSpPr>
              <p:nvPr/>
            </p:nvCxn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12" name="10 Elipse"/>
              <p:cNvSpPr>
                <a:spLocks noChangeArrowheads="1"/>
              </p:cNvSpPr>
              <p:nvPr/>
            </p:nvSpPr>
            <p:spPr bwMode="auto">
              <a:xfrm>
                <a:off x="0" y="16792"/>
                <a:ext cx="1155" cy="1156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s-ES"/>
              </a:p>
            </p:txBody>
          </p:sp>
        </p:grpSp>
        <p:cxnSp>
          <p:nvCxnSpPr>
            <p:cNvPr id="4110" name="36 Conector recto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14336" cy="0"/>
            </a:xfrm>
            <a:prstGeom prst="line">
              <a:avLst/>
            </a:prstGeom>
            <a:noFill/>
            <a:ln w="28575">
              <a:solidFill>
                <a:srgbClr val="558E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108" name="Picture 4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560638"/>
            <a:ext cx="1860550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266280"/>
            <a:ext cx="65405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42 Grupo"/>
          <p:cNvGrpSpPr>
            <a:grpSpLocks/>
          </p:cNvGrpSpPr>
          <p:nvPr/>
        </p:nvGrpSpPr>
        <p:grpSpPr bwMode="auto">
          <a:xfrm>
            <a:off x="6230938" y="3291805"/>
            <a:ext cx="1130300" cy="871538"/>
            <a:chOff x="0" y="0"/>
            <a:chExt cx="27385" cy="17948"/>
          </a:xfrm>
        </p:grpSpPr>
        <p:grpSp>
          <p:nvGrpSpPr>
            <p:cNvPr id="5145" name="14 Grupo"/>
            <p:cNvGrpSpPr>
              <a:grpSpLocks/>
            </p:cNvGrpSpPr>
            <p:nvPr/>
          </p:nvGrpSpPr>
          <p:grpSpPr bwMode="auto">
            <a:xfrm rot="1620458">
              <a:off x="0" y="0"/>
              <a:ext cx="9572" cy="17948"/>
              <a:chOff x="0" y="0"/>
              <a:chExt cx="9572" cy="17948"/>
            </a:xfrm>
          </p:grpSpPr>
          <p:cxnSp>
            <p:nvCxnSpPr>
              <p:cNvPr id="5147" name="15 Conector recto"/>
              <p:cNvCxnSpPr>
                <a:cxnSpLocks noChangeShapeType="1"/>
              </p:cNvCxnSpPr>
              <p:nvPr/>
            </p:nvCxn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48" name="16 Elipse"/>
              <p:cNvSpPr>
                <a:spLocks noChangeArrowheads="1"/>
              </p:cNvSpPr>
              <p:nvPr/>
            </p:nvSpPr>
            <p:spPr bwMode="auto">
              <a:xfrm>
                <a:off x="0" y="16792"/>
                <a:ext cx="1155" cy="115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s-ES"/>
              </a:p>
            </p:txBody>
          </p:sp>
        </p:grpSp>
        <p:cxnSp>
          <p:nvCxnSpPr>
            <p:cNvPr id="5146" name="32 Conector recto"/>
            <p:cNvCxnSpPr>
              <a:cxnSpLocks noChangeShapeType="1"/>
            </p:cNvCxnSpPr>
            <p:nvPr/>
          </p:nvCxnSpPr>
          <p:spPr bwMode="auto">
            <a:xfrm flipV="1">
              <a:off x="13049" y="3143"/>
              <a:ext cx="14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25" name="40 Grupo"/>
          <p:cNvGrpSpPr>
            <a:grpSpLocks/>
          </p:cNvGrpSpPr>
          <p:nvPr/>
        </p:nvGrpSpPr>
        <p:grpSpPr bwMode="auto">
          <a:xfrm>
            <a:off x="4414838" y="2177380"/>
            <a:ext cx="1276350" cy="952500"/>
            <a:chOff x="0" y="0"/>
            <a:chExt cx="19190" cy="14141"/>
          </a:xfrm>
        </p:grpSpPr>
        <p:grpSp>
          <p:nvGrpSpPr>
            <p:cNvPr id="5141" name="23 Grupo"/>
            <p:cNvGrpSpPr>
              <a:grpSpLocks/>
            </p:cNvGrpSpPr>
            <p:nvPr/>
          </p:nvGrpSpPr>
          <p:grpSpPr bwMode="auto">
            <a:xfrm rot="-3080390">
              <a:off x="4187" y="381"/>
              <a:ext cx="9573" cy="17948"/>
              <a:chOff x="0" y="0"/>
              <a:chExt cx="9572" cy="17948"/>
            </a:xfrm>
          </p:grpSpPr>
          <p:cxnSp>
            <p:nvCxnSpPr>
              <p:cNvPr id="5143" name="24 Conector recto"/>
              <p:cNvCxnSpPr>
                <a:cxnSpLocks noChangeShapeType="1"/>
              </p:cNvCxnSpPr>
              <p:nvPr/>
            </p:nvCxn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44" name="25 Elipse"/>
              <p:cNvSpPr>
                <a:spLocks noChangeArrowheads="1"/>
              </p:cNvSpPr>
              <p:nvPr/>
            </p:nvSpPr>
            <p:spPr bwMode="auto">
              <a:xfrm>
                <a:off x="0" y="16792"/>
                <a:ext cx="1155" cy="115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s-ES"/>
              </a:p>
            </p:txBody>
          </p:sp>
        </p:grpSp>
        <p:cxnSp>
          <p:nvCxnSpPr>
            <p:cNvPr id="5142" name="34 Conector recto"/>
            <p:cNvCxnSpPr>
              <a:cxnSpLocks noChangeShapeType="1"/>
            </p:cNvCxnSpPr>
            <p:nvPr/>
          </p:nvCxnSpPr>
          <p:spPr bwMode="auto">
            <a:xfrm flipV="1">
              <a:off x="4854" y="0"/>
              <a:ext cx="14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Cuadro de texto 2"/>
          <p:cNvSpPr txBox="1">
            <a:spLocks noChangeArrowheads="1"/>
          </p:cNvSpPr>
          <p:nvPr/>
        </p:nvSpPr>
        <p:spPr bwMode="auto">
          <a:xfrm>
            <a:off x="1881188" y="1647155"/>
            <a:ext cx="1754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 err="1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Unemployed</a:t>
            </a:r>
            <a:endParaRPr lang="es-ES" sz="1200" b="1" kern="0" dirty="0">
              <a:solidFill>
                <a:srgbClr val="548DD4"/>
              </a:solidFill>
              <a:latin typeface="+mn-lt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b="1" kern="0" dirty="0" err="1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People</a:t>
            </a:r>
            <a:r>
              <a:rPr lang="es-ES_tradnl" sz="1200" b="1" kern="0" dirty="0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79.191 </a:t>
            </a:r>
            <a:endParaRPr lang="es-ES" sz="11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4624388" y="1461418"/>
            <a:ext cx="21447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Unemployed </a:t>
            </a:r>
            <a:r>
              <a:rPr lang="es-ES_tradnl" sz="12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People  under</a:t>
            </a:r>
            <a:r>
              <a:rPr lang="es-ES" sz="12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17.846 (22,54% of unemployed people)</a:t>
            </a:r>
            <a:endParaRPr lang="es-ES" sz="11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Cuadro de texto 2"/>
          <p:cNvSpPr txBox="1">
            <a:spLocks noChangeArrowheads="1"/>
          </p:cNvSpPr>
          <p:nvPr/>
        </p:nvSpPr>
        <p:spPr bwMode="auto">
          <a:xfrm>
            <a:off x="6692900" y="3426743"/>
            <a:ext cx="16954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Unemployed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people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with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terciary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education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under</a:t>
            </a:r>
            <a:r>
              <a:rPr lang="es-ES" sz="1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30.</a:t>
            </a:r>
            <a:endParaRPr lang="es-ES" sz="1100" dirty="0">
              <a:latin typeface="Calibri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3.186 (4,02% 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of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unemployed</a:t>
            </a:r>
            <a:r>
              <a:rPr lang="es-ES" sz="1200" b="1" kern="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people</a:t>
            </a:r>
            <a:r>
              <a:rPr lang="es-ES" sz="1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)</a:t>
            </a:r>
            <a:endParaRPr lang="es-ES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Cuadro de texto 2"/>
          <p:cNvSpPr txBox="1">
            <a:spLocks noChangeArrowheads="1"/>
          </p:cNvSpPr>
          <p:nvPr/>
        </p:nvSpPr>
        <p:spPr bwMode="auto">
          <a:xfrm>
            <a:off x="3038475" y="1340768"/>
            <a:ext cx="15335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s-ES" sz="1200" b="1" kern="0" dirty="0" err="1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Labour</a:t>
            </a:r>
            <a:r>
              <a:rPr lang="es-ES" sz="1200" b="1" kern="0" dirty="0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s-ES" sz="1200" b="1" kern="0" dirty="0" err="1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Force</a:t>
            </a:r>
            <a:r>
              <a:rPr lang="es-ES" sz="1200" b="1" kern="0" dirty="0">
                <a:solidFill>
                  <a:srgbClr val="548DD4"/>
                </a:solidFill>
                <a:latin typeface="+mn-lt"/>
                <a:ea typeface="Calibri"/>
                <a:cs typeface="Times New Roman"/>
              </a:rPr>
              <a:t> (LF)</a:t>
            </a:r>
            <a:r>
              <a:rPr lang="es-ES" sz="1200" b="1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es-ES" sz="1200" b="1" dirty="0" err="1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Seville</a:t>
            </a:r>
            <a:r>
              <a:rPr lang="es-ES" sz="1200" b="1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.</a:t>
            </a:r>
            <a:endParaRPr lang="es-ES" sz="1100" dirty="0">
              <a:latin typeface="Calibri"/>
              <a:ea typeface="Calibri"/>
              <a:cs typeface="Times New Roman"/>
            </a:endParaRPr>
          </a:p>
        </p:txBody>
      </p:sp>
      <p:grpSp>
        <p:nvGrpSpPr>
          <p:cNvPr id="5130" name="38 Grupo"/>
          <p:cNvGrpSpPr>
            <a:grpSpLocks/>
          </p:cNvGrpSpPr>
          <p:nvPr/>
        </p:nvGrpSpPr>
        <p:grpSpPr bwMode="auto">
          <a:xfrm>
            <a:off x="3076575" y="1821780"/>
            <a:ext cx="1217613" cy="625475"/>
            <a:chOff x="0" y="0"/>
            <a:chExt cx="27282" cy="14043"/>
          </a:xfrm>
        </p:grpSpPr>
        <p:grpSp>
          <p:nvGrpSpPr>
            <p:cNvPr id="5137" name="8 Grupo"/>
            <p:cNvGrpSpPr>
              <a:grpSpLocks/>
            </p:cNvGrpSpPr>
            <p:nvPr/>
          </p:nvGrpSpPr>
          <p:grpSpPr bwMode="auto">
            <a:xfrm rot="-3096963">
              <a:off x="13525" y="285"/>
              <a:ext cx="9570" cy="17945"/>
              <a:chOff x="0" y="0"/>
              <a:chExt cx="9572" cy="17948"/>
            </a:xfrm>
          </p:grpSpPr>
          <p:cxnSp>
            <p:nvCxnSpPr>
              <p:cNvPr id="5139" name="9 Conector recto"/>
              <p:cNvCxnSpPr>
                <a:cxnSpLocks noChangeShapeType="1"/>
              </p:cNvCxnSpPr>
              <p:nvPr/>
            </p:nvCxn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40" name="10 Elipse"/>
              <p:cNvSpPr>
                <a:spLocks noChangeArrowheads="1"/>
              </p:cNvSpPr>
              <p:nvPr/>
            </p:nvSpPr>
            <p:spPr bwMode="auto">
              <a:xfrm>
                <a:off x="0" y="16792"/>
                <a:ext cx="1155" cy="1156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s-ES"/>
              </a:p>
            </p:txBody>
          </p:sp>
        </p:grpSp>
        <p:cxnSp>
          <p:nvCxnSpPr>
            <p:cNvPr id="5138" name="36 Conector recto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14336" cy="0"/>
            </a:xfrm>
            <a:prstGeom prst="line">
              <a:avLst/>
            </a:prstGeom>
            <a:noFill/>
            <a:ln w="28575">
              <a:solidFill>
                <a:srgbClr val="558E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31" name="38 Grupo"/>
          <p:cNvGrpSpPr>
            <a:grpSpLocks/>
          </p:cNvGrpSpPr>
          <p:nvPr/>
        </p:nvGrpSpPr>
        <p:grpSpPr bwMode="auto">
          <a:xfrm>
            <a:off x="1979613" y="2275805"/>
            <a:ext cx="1217612" cy="625475"/>
            <a:chOff x="0" y="0"/>
            <a:chExt cx="27282" cy="14043"/>
          </a:xfrm>
        </p:grpSpPr>
        <p:grpSp>
          <p:nvGrpSpPr>
            <p:cNvPr id="5133" name="8 Grupo"/>
            <p:cNvGrpSpPr>
              <a:grpSpLocks/>
            </p:cNvGrpSpPr>
            <p:nvPr/>
          </p:nvGrpSpPr>
          <p:grpSpPr bwMode="auto">
            <a:xfrm rot="-3096963">
              <a:off x="13525" y="285"/>
              <a:ext cx="9570" cy="17945"/>
              <a:chOff x="0" y="0"/>
              <a:chExt cx="9572" cy="17948"/>
            </a:xfrm>
          </p:grpSpPr>
          <p:cxnSp>
            <p:nvCxnSpPr>
              <p:cNvPr id="5135" name="9 Conector recto"/>
              <p:cNvCxnSpPr>
                <a:cxnSpLocks noChangeShapeType="1"/>
              </p:cNvCxnSpPr>
              <p:nvPr/>
            </p:nvCxnSpPr>
            <p:spPr bwMode="auto">
              <a:xfrm flipV="1">
                <a:off x="747" y="0"/>
                <a:ext cx="8825" cy="17011"/>
              </a:xfrm>
              <a:prstGeom prst="line">
                <a:avLst/>
              </a:prstGeom>
              <a:noFill/>
              <a:ln w="28575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6" name="10 Elipse"/>
              <p:cNvSpPr>
                <a:spLocks noChangeArrowheads="1"/>
              </p:cNvSpPr>
              <p:nvPr/>
            </p:nvSpPr>
            <p:spPr bwMode="auto">
              <a:xfrm>
                <a:off x="0" y="16792"/>
                <a:ext cx="1155" cy="1156"/>
              </a:xfrm>
              <a:prstGeom prst="ellipse">
                <a:avLst/>
              </a:prstGeom>
              <a:noFill/>
              <a:ln w="25400">
                <a:solidFill>
                  <a:srgbClr val="558E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s-ES"/>
              </a:p>
            </p:txBody>
          </p:sp>
        </p:grpSp>
        <p:cxnSp>
          <p:nvCxnSpPr>
            <p:cNvPr id="5134" name="36 Conector recto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14336" cy="0"/>
            </a:xfrm>
            <a:prstGeom prst="line">
              <a:avLst/>
            </a:prstGeom>
            <a:noFill/>
            <a:ln w="28575">
              <a:solidFill>
                <a:srgbClr val="558E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132" name="Picture 4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120395" cy="134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Rectángulo"/>
          <p:cNvSpPr/>
          <p:nvPr/>
        </p:nvSpPr>
        <p:spPr>
          <a:xfrm>
            <a:off x="204987" y="101126"/>
            <a:ext cx="3228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Statistics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585368" y="5013176"/>
            <a:ext cx="2034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Sevilla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268412"/>
            <a:ext cx="7560841" cy="40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4 Rectángulo"/>
          <p:cNvSpPr>
            <a:spLocks noChangeArrowheads="1"/>
          </p:cNvSpPr>
          <p:nvPr/>
        </p:nvSpPr>
        <p:spPr bwMode="auto">
          <a:xfrm>
            <a:off x="827583" y="5373216"/>
            <a:ext cx="7993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3600" dirty="0" err="1" smtClean="0"/>
              <a:t>Distribution</a:t>
            </a:r>
            <a:r>
              <a:rPr lang="es-ES" sz="3600" dirty="0" smtClean="0"/>
              <a:t> </a:t>
            </a:r>
            <a:r>
              <a:rPr lang="es-ES" sz="3600" dirty="0" err="1" smtClean="0"/>
              <a:t>by</a:t>
            </a:r>
            <a:r>
              <a:rPr lang="es-ES" sz="3600" dirty="0" smtClean="0"/>
              <a:t> sex.</a:t>
            </a:r>
            <a:endParaRPr lang="es-ES" sz="3600" dirty="0"/>
          </a:p>
        </p:txBody>
      </p:sp>
      <p:sp>
        <p:nvSpPr>
          <p:cNvPr id="2" name="1 Rectángulo"/>
          <p:cNvSpPr/>
          <p:nvPr/>
        </p:nvSpPr>
        <p:spPr>
          <a:xfrm>
            <a:off x="539552" y="364502"/>
            <a:ext cx="245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Survey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Rectángulo"/>
          <p:cNvSpPr>
            <a:spLocks noChangeArrowheads="1"/>
          </p:cNvSpPr>
          <p:nvPr/>
        </p:nvSpPr>
        <p:spPr bwMode="auto">
          <a:xfrm>
            <a:off x="234948" y="5787739"/>
            <a:ext cx="8658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3200" dirty="0" err="1" smtClean="0"/>
              <a:t>Distribution</a:t>
            </a:r>
            <a:r>
              <a:rPr lang="es-ES" sz="3200" dirty="0" smtClean="0"/>
              <a:t> </a:t>
            </a:r>
            <a:r>
              <a:rPr lang="es-ES" sz="3200" dirty="0" err="1" smtClean="0"/>
              <a:t>by</a:t>
            </a:r>
            <a:r>
              <a:rPr lang="es-ES" sz="3200" dirty="0" smtClean="0"/>
              <a:t> </a:t>
            </a:r>
            <a:r>
              <a:rPr lang="es-ES" sz="3200" dirty="0" err="1" smtClean="0"/>
              <a:t>field</a:t>
            </a:r>
            <a:r>
              <a:rPr lang="es-ES" sz="3200" dirty="0" smtClean="0"/>
              <a:t> of </a:t>
            </a:r>
            <a:r>
              <a:rPr lang="es-ES" sz="3200" dirty="0" err="1" smtClean="0"/>
              <a:t>education</a:t>
            </a:r>
            <a:endParaRPr lang="es-ES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84" y="1121542"/>
            <a:ext cx="6568216" cy="466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364502"/>
            <a:ext cx="245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Survey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986238" y="1935904"/>
            <a:ext cx="2520280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004048" y="1844824"/>
            <a:ext cx="25024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accent6"/>
                </a:solidFill>
              </a:rPr>
              <a:t>Experimental </a:t>
            </a:r>
            <a:r>
              <a:rPr lang="es-ES" sz="1400" dirty="0" err="1" smtClean="0">
                <a:solidFill>
                  <a:schemeClr val="accent6"/>
                </a:solidFill>
              </a:rPr>
              <a:t>Sciences</a:t>
            </a:r>
            <a:r>
              <a:rPr lang="es-ES" sz="1400" dirty="0" smtClean="0">
                <a:solidFill>
                  <a:schemeClr val="accent6"/>
                </a:solidFill>
              </a:rPr>
              <a:t>          17</a:t>
            </a:r>
          </a:p>
          <a:p>
            <a:r>
              <a:rPr lang="es-ES" sz="1400" dirty="0" err="1" smtClean="0">
                <a:solidFill>
                  <a:schemeClr val="accent3"/>
                </a:solidFill>
              </a:rPr>
              <a:t>Health</a:t>
            </a:r>
            <a:r>
              <a:rPr lang="es-ES" sz="1400" dirty="0" smtClean="0">
                <a:solidFill>
                  <a:schemeClr val="accent3"/>
                </a:solidFill>
              </a:rPr>
              <a:t>                                       27</a:t>
            </a:r>
          </a:p>
          <a:p>
            <a:r>
              <a:rPr lang="es-ES" sz="1400" dirty="0" err="1" smtClean="0">
                <a:solidFill>
                  <a:srgbClr val="FFFF00"/>
                </a:solidFill>
              </a:rPr>
              <a:t>Humanities</a:t>
            </a:r>
            <a:r>
              <a:rPr lang="es-ES" sz="1400" dirty="0" smtClean="0">
                <a:solidFill>
                  <a:srgbClr val="FFFF00"/>
                </a:solidFill>
              </a:rPr>
              <a:t>                              31</a:t>
            </a:r>
          </a:p>
          <a:p>
            <a:r>
              <a:rPr lang="es-ES" sz="1400" dirty="0" err="1" smtClean="0">
                <a:solidFill>
                  <a:srgbClr val="FF0066"/>
                </a:solidFill>
              </a:rPr>
              <a:t>Technical</a:t>
            </a:r>
            <a:r>
              <a:rPr lang="es-ES" sz="1400" dirty="0" smtClean="0">
                <a:solidFill>
                  <a:srgbClr val="FF0066"/>
                </a:solidFill>
              </a:rPr>
              <a:t> </a:t>
            </a:r>
            <a:r>
              <a:rPr lang="es-ES" sz="1400" dirty="0" err="1" smtClean="0">
                <a:solidFill>
                  <a:srgbClr val="FF0066"/>
                </a:solidFill>
              </a:rPr>
              <a:t>Education</a:t>
            </a:r>
            <a:r>
              <a:rPr lang="es-ES" sz="1400" dirty="0" smtClean="0">
                <a:solidFill>
                  <a:srgbClr val="FF0066"/>
                </a:solidFill>
              </a:rPr>
              <a:t>               49</a:t>
            </a:r>
          </a:p>
          <a:p>
            <a:r>
              <a:rPr lang="es-E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 &amp; </a:t>
            </a:r>
            <a:r>
              <a:rPr lang="es-E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Law</a:t>
            </a:r>
            <a:r>
              <a:rPr lang="es-E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106</a:t>
            </a:r>
            <a:endParaRPr lang="es-E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649</Words>
  <Application>Microsoft Office PowerPoint</Application>
  <PresentationFormat>Affichage à l'écran (4:3)</PresentationFormat>
  <Paragraphs>144</Paragraphs>
  <Slides>23</Slides>
  <Notes>23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Tema de Office</vt:lpstr>
      <vt:lpstr>TYPE PROJECT Tackling young’s people welfare in Europe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Instituto Andaluz de Tecnología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Peña Gómez</dc:creator>
  <cp:lastModifiedBy>Acer</cp:lastModifiedBy>
  <cp:revision>80</cp:revision>
  <cp:lastPrinted>2012-05-11T10:36:07Z</cp:lastPrinted>
  <dcterms:created xsi:type="dcterms:W3CDTF">2012-05-11T06:18:46Z</dcterms:created>
  <dcterms:modified xsi:type="dcterms:W3CDTF">2012-05-16T16:54:19Z</dcterms:modified>
</cp:coreProperties>
</file>