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 id="2147483649" r:id="rId2"/>
  </p:sldMasterIdLst>
  <p:notesMasterIdLst>
    <p:notesMasterId r:id="rId14"/>
  </p:notesMasterIdLst>
  <p:handoutMasterIdLst>
    <p:handoutMasterId r:id="rId15"/>
  </p:handoutMasterIdLst>
  <p:sldIdLst>
    <p:sldId id="256" r:id="rId3"/>
    <p:sldId id="293" r:id="rId4"/>
    <p:sldId id="296" r:id="rId5"/>
    <p:sldId id="295" r:id="rId6"/>
    <p:sldId id="257" r:id="rId7"/>
    <p:sldId id="292" r:id="rId8"/>
    <p:sldId id="294" r:id="rId9"/>
    <p:sldId id="297" r:id="rId10"/>
    <p:sldId id="298" r:id="rId11"/>
    <p:sldId id="299" r:id="rId12"/>
    <p:sldId id="291" r:id="rId13"/>
  </p:sldIdLst>
  <p:sldSz cx="9144000" cy="6858000" type="screen4x3"/>
  <p:notesSz cx="7010400" cy="929640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Arial Unicode MS" pitchFamily="34" charset="-128"/>
        <a:cs typeface="Arial Unicode MS" pitchFamily="34" charset="-128"/>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Arial Unicode MS" pitchFamily="34" charset="-128"/>
        <a:cs typeface="Arial Unicode MS" pitchFamily="34" charset="-128"/>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Arial Unicode MS" pitchFamily="34" charset="-128"/>
        <a:cs typeface="Arial Unicode MS" pitchFamily="34" charset="-128"/>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Arial Unicode MS" pitchFamily="34" charset="-128"/>
        <a:cs typeface="Arial Unicode MS" pitchFamily="34" charset="-128"/>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Arial"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504" userDrawn="1">
          <p15:clr>
            <a:srgbClr val="A4A3A4"/>
          </p15:clr>
        </p15:guide>
        <p15:guide id="2" pos="200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460" autoAdjust="0"/>
    <p:restoredTop sz="90929"/>
  </p:normalViewPr>
  <p:slideViewPr>
    <p:cSldViewPr>
      <p:cViewPr varScale="1">
        <p:scale>
          <a:sx n="109" d="100"/>
          <a:sy n="109" d="100"/>
        </p:scale>
        <p:origin x="438" y="78"/>
      </p:cViewPr>
      <p:guideLst>
        <p:guide orient="horz" pos="2160"/>
        <p:guide pos="2880"/>
      </p:guideLst>
    </p:cSldViewPr>
  </p:slideViewPr>
  <p:outlineViewPr>
    <p:cViewPr>
      <p:scale>
        <a:sx n="40" d="100"/>
        <a:sy n="40" d="1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504"/>
        <p:guide pos="200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527" cy="466545"/>
          </a:xfrm>
          <a:prstGeom prst="rect">
            <a:avLst/>
          </a:prstGeom>
        </p:spPr>
        <p:txBody>
          <a:bodyPr vert="horz" lIns="81692" tIns="40846" rIns="81692" bIns="40846" rtlCol="0"/>
          <a:lstStyle>
            <a:lvl1pPr algn="l">
              <a:defRPr sz="1100"/>
            </a:lvl1pPr>
          </a:lstStyle>
          <a:p>
            <a:endParaRPr lang="en-US"/>
          </a:p>
        </p:txBody>
      </p:sp>
      <p:sp>
        <p:nvSpPr>
          <p:cNvPr id="3" name="Date Placeholder 2"/>
          <p:cNvSpPr>
            <a:spLocks noGrp="1"/>
          </p:cNvSpPr>
          <p:nvPr>
            <p:ph type="dt" sz="quarter" idx="1"/>
          </p:nvPr>
        </p:nvSpPr>
        <p:spPr>
          <a:xfrm>
            <a:off x="3970401" y="1"/>
            <a:ext cx="3038527" cy="466545"/>
          </a:xfrm>
          <a:prstGeom prst="rect">
            <a:avLst/>
          </a:prstGeom>
        </p:spPr>
        <p:txBody>
          <a:bodyPr vert="horz" lIns="81692" tIns="40846" rIns="81692" bIns="40846" rtlCol="0"/>
          <a:lstStyle>
            <a:lvl1pPr algn="r">
              <a:defRPr sz="1100"/>
            </a:lvl1pPr>
          </a:lstStyle>
          <a:p>
            <a:fld id="{D7B062CD-03A7-4767-827D-832659E92937}" type="datetimeFigureOut">
              <a:rPr lang="en-US" smtClean="0"/>
              <a:t>5/5/2013</a:t>
            </a:fld>
            <a:endParaRPr lang="en-US"/>
          </a:p>
        </p:txBody>
      </p:sp>
      <p:sp>
        <p:nvSpPr>
          <p:cNvPr id="4" name="Footer Placeholder 3"/>
          <p:cNvSpPr>
            <a:spLocks noGrp="1"/>
          </p:cNvSpPr>
          <p:nvPr>
            <p:ph type="ftr" sz="quarter" idx="2"/>
          </p:nvPr>
        </p:nvSpPr>
        <p:spPr>
          <a:xfrm>
            <a:off x="0" y="8829855"/>
            <a:ext cx="3038527" cy="466545"/>
          </a:xfrm>
          <a:prstGeom prst="rect">
            <a:avLst/>
          </a:prstGeom>
        </p:spPr>
        <p:txBody>
          <a:bodyPr vert="horz" lIns="81692" tIns="40846" rIns="81692" bIns="40846" rtlCol="0" anchor="b"/>
          <a:lstStyle>
            <a:lvl1pPr algn="l">
              <a:defRPr sz="1100"/>
            </a:lvl1pPr>
          </a:lstStyle>
          <a:p>
            <a:endParaRPr lang="en-US"/>
          </a:p>
        </p:txBody>
      </p:sp>
      <p:sp>
        <p:nvSpPr>
          <p:cNvPr id="5" name="Slide Number Placeholder 4"/>
          <p:cNvSpPr>
            <a:spLocks noGrp="1"/>
          </p:cNvSpPr>
          <p:nvPr>
            <p:ph type="sldNum" sz="quarter" idx="3"/>
          </p:nvPr>
        </p:nvSpPr>
        <p:spPr>
          <a:xfrm>
            <a:off x="3970401" y="8829855"/>
            <a:ext cx="3038527" cy="466545"/>
          </a:xfrm>
          <a:prstGeom prst="rect">
            <a:avLst/>
          </a:prstGeom>
        </p:spPr>
        <p:txBody>
          <a:bodyPr vert="horz" lIns="81692" tIns="40846" rIns="81692" bIns="40846" rtlCol="0" anchor="b"/>
          <a:lstStyle>
            <a:lvl1pPr algn="r">
              <a:defRPr sz="1100"/>
            </a:lvl1pPr>
          </a:lstStyle>
          <a:p>
            <a:fld id="{7EF43DE3-FE35-400F-A4B6-EA136B0E611D}" type="slidenum">
              <a:rPr lang="en-US" smtClean="0"/>
              <a:t>‹#›</a:t>
            </a:fld>
            <a:endParaRPr lang="en-US"/>
          </a:p>
        </p:txBody>
      </p:sp>
    </p:spTree>
    <p:extLst>
      <p:ext uri="{BB962C8B-B14F-4D97-AF65-F5344CB8AC3E}">
        <p14:creationId xmlns:p14="http://schemas.microsoft.com/office/powerpoint/2010/main" val="262289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a:spLocks noGrp="1" noRot="1" noChangeAspect="1" noChangeArrowheads="1"/>
          </p:cNvSpPr>
          <p:nvPr>
            <p:ph type="sldImg"/>
          </p:nvPr>
        </p:nvSpPr>
        <p:spPr bwMode="auto">
          <a:xfrm>
            <a:off x="1181100" y="706438"/>
            <a:ext cx="4645025" cy="348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3074" name="Rectangle 2"/>
          <p:cNvSpPr>
            <a:spLocks noGrp="1" noChangeArrowheads="1"/>
          </p:cNvSpPr>
          <p:nvPr>
            <p:ph type="body"/>
          </p:nvPr>
        </p:nvSpPr>
        <p:spPr bwMode="auto">
          <a:xfrm>
            <a:off x="700746" y="4415618"/>
            <a:ext cx="5607437" cy="4182345"/>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fr-FR" noProof="0" smtClean="0"/>
          </a:p>
        </p:txBody>
      </p:sp>
      <p:sp>
        <p:nvSpPr>
          <p:cNvPr id="3075" name="Rectangle 3"/>
          <p:cNvSpPr>
            <a:spLocks noGrp="1" noChangeArrowheads="1"/>
          </p:cNvSpPr>
          <p:nvPr>
            <p:ph type="hdr"/>
          </p:nvPr>
        </p:nvSpPr>
        <p:spPr bwMode="auto">
          <a:xfrm>
            <a:off x="1" y="0"/>
            <a:ext cx="3041471" cy="463785"/>
          </a:xfrm>
          <a:prstGeom prst="rect">
            <a:avLst/>
          </a:prstGeom>
          <a:noFill/>
          <a:ln>
            <a:noFill/>
          </a:ln>
          <a:effectLst/>
          <a:extLst/>
        </p:spPr>
        <p:txBody>
          <a:bodyPr vert="horz" wrap="square" lIns="0" tIns="0" rIns="0" bIns="0" numCol="1" anchor="t" anchorCtr="0" compatLnSpc="1">
            <a:prstTxWarp prst="textNoShape">
              <a:avLst/>
            </a:prstTxWarp>
          </a:bodyPr>
          <a:lstStyle>
            <a:lvl1pPr>
              <a:lnSpc>
                <a:spcPct val="95000"/>
              </a:lnSpc>
              <a:tabLst>
                <a:tab pos="646732" algn="l"/>
                <a:tab pos="1293465" algn="l"/>
                <a:tab pos="1940197" algn="l"/>
                <a:tab pos="2586929" algn="l"/>
              </a:tabLst>
              <a:defRPr sz="1300">
                <a:solidFill>
                  <a:srgbClr val="000000"/>
                </a:solidFill>
                <a:latin typeface="Times New Roman" pitchFamily="18" charset="0"/>
              </a:defRPr>
            </a:lvl1pPr>
          </a:lstStyle>
          <a:p>
            <a:pPr>
              <a:defRPr/>
            </a:pPr>
            <a:endParaRPr lang="fr-BE"/>
          </a:p>
        </p:txBody>
      </p:sp>
      <p:sp>
        <p:nvSpPr>
          <p:cNvPr id="3076" name="Rectangle 4"/>
          <p:cNvSpPr>
            <a:spLocks noGrp="1" noChangeArrowheads="1"/>
          </p:cNvSpPr>
          <p:nvPr>
            <p:ph type="dt"/>
          </p:nvPr>
        </p:nvSpPr>
        <p:spPr bwMode="auto">
          <a:xfrm>
            <a:off x="3967458" y="0"/>
            <a:ext cx="3041471" cy="463785"/>
          </a:xfrm>
          <a:prstGeom prst="rect">
            <a:avLst/>
          </a:prstGeom>
          <a:noFill/>
          <a:ln>
            <a:noFill/>
          </a:ln>
          <a:effectLst/>
          <a:extLst/>
        </p:spPr>
        <p:txBody>
          <a:bodyPr vert="horz" wrap="square" lIns="0" tIns="0" rIns="0" bIns="0" numCol="1" anchor="t" anchorCtr="0" compatLnSpc="1">
            <a:prstTxWarp prst="textNoShape">
              <a:avLst/>
            </a:prstTxWarp>
          </a:bodyPr>
          <a:lstStyle>
            <a:lvl1pPr algn="r">
              <a:lnSpc>
                <a:spcPct val="95000"/>
              </a:lnSpc>
              <a:tabLst>
                <a:tab pos="646732" algn="l"/>
                <a:tab pos="1293465" algn="l"/>
                <a:tab pos="1940197" algn="l"/>
                <a:tab pos="2586929" algn="l"/>
              </a:tabLst>
              <a:defRPr sz="1300">
                <a:solidFill>
                  <a:srgbClr val="000000"/>
                </a:solidFill>
                <a:latin typeface="Times New Roman" pitchFamily="18" charset="0"/>
              </a:defRPr>
            </a:lvl1pPr>
          </a:lstStyle>
          <a:p>
            <a:pPr>
              <a:defRPr/>
            </a:pPr>
            <a:endParaRPr lang="fr-BE"/>
          </a:p>
        </p:txBody>
      </p:sp>
      <p:sp>
        <p:nvSpPr>
          <p:cNvPr id="3077" name="Rectangle 5"/>
          <p:cNvSpPr>
            <a:spLocks noGrp="1" noChangeArrowheads="1"/>
          </p:cNvSpPr>
          <p:nvPr>
            <p:ph type="ftr"/>
          </p:nvPr>
        </p:nvSpPr>
        <p:spPr bwMode="auto">
          <a:xfrm>
            <a:off x="1" y="8831234"/>
            <a:ext cx="3041471" cy="463785"/>
          </a:xfrm>
          <a:prstGeom prst="rect">
            <a:avLst/>
          </a:prstGeom>
          <a:noFill/>
          <a:ln>
            <a:noFill/>
          </a:ln>
          <a:effectLst/>
          <a:extLst/>
        </p:spPr>
        <p:txBody>
          <a:bodyPr vert="horz" wrap="square" lIns="0" tIns="0" rIns="0" bIns="0" numCol="1" anchor="b" anchorCtr="0" compatLnSpc="1">
            <a:prstTxWarp prst="textNoShape">
              <a:avLst/>
            </a:prstTxWarp>
          </a:bodyPr>
          <a:lstStyle>
            <a:lvl1pPr>
              <a:lnSpc>
                <a:spcPct val="95000"/>
              </a:lnSpc>
              <a:tabLst>
                <a:tab pos="646732" algn="l"/>
                <a:tab pos="1293465" algn="l"/>
                <a:tab pos="1940197" algn="l"/>
                <a:tab pos="2586929" algn="l"/>
              </a:tabLst>
              <a:defRPr sz="1300">
                <a:solidFill>
                  <a:srgbClr val="000000"/>
                </a:solidFill>
                <a:latin typeface="Times New Roman" pitchFamily="18" charset="0"/>
              </a:defRPr>
            </a:lvl1pPr>
          </a:lstStyle>
          <a:p>
            <a:pPr>
              <a:defRPr/>
            </a:pPr>
            <a:endParaRPr lang="fr-BE"/>
          </a:p>
        </p:txBody>
      </p:sp>
      <p:sp>
        <p:nvSpPr>
          <p:cNvPr id="3078" name="Rectangle 6"/>
          <p:cNvSpPr>
            <a:spLocks noGrp="1" noChangeArrowheads="1"/>
          </p:cNvSpPr>
          <p:nvPr>
            <p:ph type="sldNum"/>
          </p:nvPr>
        </p:nvSpPr>
        <p:spPr bwMode="auto">
          <a:xfrm>
            <a:off x="3967458" y="8831234"/>
            <a:ext cx="3041471" cy="463785"/>
          </a:xfrm>
          <a:prstGeom prst="rect">
            <a:avLst/>
          </a:prstGeom>
          <a:noFill/>
          <a:ln>
            <a:noFill/>
          </a:ln>
          <a:effectLst/>
          <a:extLst/>
        </p:spPr>
        <p:txBody>
          <a:bodyPr vert="horz" wrap="square" lIns="0" tIns="0" rIns="0" bIns="0" numCol="1" anchor="b" anchorCtr="0" compatLnSpc="1">
            <a:prstTxWarp prst="textNoShape">
              <a:avLst/>
            </a:prstTxWarp>
          </a:bodyPr>
          <a:lstStyle>
            <a:lvl1pPr algn="r">
              <a:lnSpc>
                <a:spcPct val="95000"/>
              </a:lnSpc>
              <a:tabLst>
                <a:tab pos="646732" algn="l"/>
                <a:tab pos="1293465" algn="l"/>
                <a:tab pos="1940197" algn="l"/>
                <a:tab pos="2586929" algn="l"/>
              </a:tabLst>
              <a:defRPr sz="1300">
                <a:solidFill>
                  <a:srgbClr val="000000"/>
                </a:solidFill>
                <a:latin typeface="Times New Roman" pitchFamily="18" charset="0"/>
              </a:defRPr>
            </a:lvl1pPr>
          </a:lstStyle>
          <a:p>
            <a:pPr>
              <a:defRPr/>
            </a:pPr>
            <a:fld id="{EFCB3CC4-B55C-492C-B315-B069679D95F3}" type="slidenum">
              <a:rPr lang="fr-BE"/>
              <a:pPr>
                <a:defRPr/>
              </a:pPr>
              <a:t>‹#›</a:t>
            </a:fld>
            <a:endParaRPr lang="fr-BE"/>
          </a:p>
        </p:txBody>
      </p:sp>
    </p:spTree>
    <p:extLst>
      <p:ext uri="{BB962C8B-B14F-4D97-AF65-F5344CB8AC3E}">
        <p14:creationId xmlns:p14="http://schemas.microsoft.com/office/powerpoint/2010/main" val="329904616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1pPr>
            <a:lvl2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2pPr>
            <a:lvl3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3pPr>
            <a:lvl4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4pPr>
            <a:lvl5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5pPr>
            <a:lvl6pPr marL="2246544"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6pPr>
            <a:lvl7pPr marL="2655006"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7pPr>
            <a:lvl8pPr marL="3063469"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8pPr>
            <a:lvl9pPr marL="3471931"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9pPr>
          </a:lstStyle>
          <a:p>
            <a:pPr eaLnBrk="1"/>
            <a:fld id="{1027CBD2-FC62-4909-8F86-2A8256521DE9}" type="slidenum">
              <a:rPr lang="fr-BE" smtClean="0">
                <a:solidFill>
                  <a:srgbClr val="000000"/>
                </a:solidFill>
                <a:latin typeface="Times New Roman" pitchFamily="18" charset="0"/>
              </a:rPr>
              <a:pPr eaLnBrk="1"/>
              <a:t>1</a:t>
            </a:fld>
            <a:endParaRPr lang="fr-BE" smtClean="0">
              <a:solidFill>
                <a:srgbClr val="000000"/>
              </a:solidFill>
              <a:latin typeface="Times New Roman" pitchFamily="18" charset="0"/>
            </a:endParaRPr>
          </a:p>
        </p:txBody>
      </p:sp>
      <p:sp>
        <p:nvSpPr>
          <p:cNvPr id="15363" name="Rectangle 1"/>
          <p:cNvSpPr>
            <a:spLocks noGrp="1" noRot="1" noChangeAspect="1" noChangeArrowheads="1" noTextEdit="1"/>
          </p:cNvSpPr>
          <p:nvPr>
            <p:ph type="sldImg"/>
          </p:nvPr>
        </p:nvSpPr>
        <p:spPr>
          <a:xfrm>
            <a:off x="1179513" y="706438"/>
            <a:ext cx="4649787" cy="3486150"/>
          </a:xfrm>
          <a:solidFill>
            <a:srgbClr val="FFFFFF"/>
          </a:solidFill>
          <a:ln>
            <a:solidFill>
              <a:srgbClr val="000000"/>
            </a:solidFill>
            <a:miter lim="800000"/>
            <a:headEnd/>
            <a:tailEnd/>
          </a:ln>
        </p:spPr>
      </p:sp>
      <p:sp>
        <p:nvSpPr>
          <p:cNvPr id="15364" name="Rectangle 2"/>
          <p:cNvSpPr>
            <a:spLocks noGrp="1" noChangeArrowheads="1"/>
          </p:cNvSpPr>
          <p:nvPr>
            <p:ph type="body" idx="1"/>
          </p:nvPr>
        </p:nvSpPr>
        <p:spPr>
          <a:xfrm>
            <a:off x="700746" y="4415618"/>
            <a:ext cx="5608909" cy="4183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Tree>
    <p:extLst>
      <p:ext uri="{BB962C8B-B14F-4D97-AF65-F5344CB8AC3E}">
        <p14:creationId xmlns:p14="http://schemas.microsoft.com/office/powerpoint/2010/main" val="1557639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1pPr>
            <a:lvl2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2pPr>
            <a:lvl3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3pPr>
            <a:lvl4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4pPr>
            <a:lvl5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5pPr>
            <a:lvl6pPr marL="2246544"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6pPr>
            <a:lvl7pPr marL="2655006"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7pPr>
            <a:lvl8pPr marL="3063469"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8pPr>
            <a:lvl9pPr marL="3471931"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9pPr>
          </a:lstStyle>
          <a:p>
            <a:pPr eaLnBrk="1"/>
            <a:fld id="{8257E217-985F-4115-AE96-AB97BE3FC447}" type="slidenum">
              <a:rPr lang="fr-BE" smtClean="0">
                <a:solidFill>
                  <a:srgbClr val="000000"/>
                </a:solidFill>
                <a:latin typeface="Times New Roman" pitchFamily="18" charset="0"/>
              </a:rPr>
              <a:pPr eaLnBrk="1"/>
              <a:t>10</a:t>
            </a:fld>
            <a:endParaRPr lang="fr-BE" smtClean="0">
              <a:solidFill>
                <a:srgbClr val="000000"/>
              </a:solidFill>
              <a:latin typeface="Times New Roman" pitchFamily="18" charset="0"/>
            </a:endParaRPr>
          </a:p>
        </p:txBody>
      </p:sp>
      <p:sp>
        <p:nvSpPr>
          <p:cNvPr id="24579" name="Rectangle 2"/>
          <p:cNvSpPr>
            <a:spLocks noGrp="1" noRot="1" noChangeAspect="1" noChangeArrowheads="1" noTextEdit="1"/>
          </p:cNvSpPr>
          <p:nvPr>
            <p:ph type="sldImg"/>
          </p:nvPr>
        </p:nvSpPr>
        <p:spPr>
          <a:xfrm>
            <a:off x="1179513" y="706438"/>
            <a:ext cx="4649787" cy="3486150"/>
          </a:xfrm>
          <a:solidFill>
            <a:srgbClr val="FFFFFF"/>
          </a:solidFill>
          <a:ln>
            <a:solidFill>
              <a:srgbClr val="000000"/>
            </a:solidFill>
            <a:miter lim="800000"/>
            <a:headEnd/>
            <a:tailEnd/>
          </a:ln>
        </p:spPr>
      </p:sp>
      <p:sp>
        <p:nvSpPr>
          <p:cNvPr id="24580" name="Rectangle 3"/>
          <p:cNvSpPr>
            <a:spLocks noGrp="1" noChangeArrowheads="1"/>
          </p:cNvSpPr>
          <p:nvPr>
            <p:ph type="body" idx="1"/>
          </p:nvPr>
        </p:nvSpPr>
        <p:spPr>
          <a:xfrm>
            <a:off x="700746" y="4415618"/>
            <a:ext cx="5608909" cy="4183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Tree>
    <p:extLst>
      <p:ext uri="{BB962C8B-B14F-4D97-AF65-F5344CB8AC3E}">
        <p14:creationId xmlns:p14="http://schemas.microsoft.com/office/powerpoint/2010/main" val="2988456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1pPr>
            <a:lvl2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2pPr>
            <a:lvl3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3pPr>
            <a:lvl4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4pPr>
            <a:lvl5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5pPr>
            <a:lvl6pPr marL="2246544"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6pPr>
            <a:lvl7pPr marL="2655006"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7pPr>
            <a:lvl8pPr marL="3063469"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8pPr>
            <a:lvl9pPr marL="3471931"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9pPr>
          </a:lstStyle>
          <a:p>
            <a:pPr eaLnBrk="1"/>
            <a:fld id="{8B8EA794-4087-4FCF-A791-ABBEC47918B6}" type="slidenum">
              <a:rPr lang="fr-BE" smtClean="0">
                <a:solidFill>
                  <a:srgbClr val="000000"/>
                </a:solidFill>
                <a:latin typeface="Times New Roman" pitchFamily="18" charset="0"/>
              </a:rPr>
              <a:pPr eaLnBrk="1"/>
              <a:t>11</a:t>
            </a:fld>
            <a:endParaRPr lang="fr-BE" smtClean="0">
              <a:solidFill>
                <a:srgbClr val="000000"/>
              </a:solidFill>
              <a:latin typeface="Times New Roman" pitchFamily="18" charset="0"/>
            </a:endParaRPr>
          </a:p>
        </p:txBody>
      </p:sp>
      <p:sp>
        <p:nvSpPr>
          <p:cNvPr id="25603" name="Rectangle 2"/>
          <p:cNvSpPr>
            <a:spLocks noGrp="1" noRot="1" noChangeAspect="1" noChangeArrowheads="1" noTextEdit="1"/>
          </p:cNvSpPr>
          <p:nvPr>
            <p:ph type="sldImg"/>
          </p:nvPr>
        </p:nvSpPr>
        <p:spPr>
          <a:xfrm>
            <a:off x="1179513" y="706438"/>
            <a:ext cx="4649787" cy="3486150"/>
          </a:xfrm>
          <a:solidFill>
            <a:srgbClr val="FFFFFF"/>
          </a:solidFill>
          <a:ln>
            <a:solidFill>
              <a:srgbClr val="000000"/>
            </a:solidFill>
            <a:miter lim="800000"/>
            <a:headEnd/>
            <a:tailEnd/>
          </a:ln>
        </p:spPr>
      </p:sp>
      <p:sp>
        <p:nvSpPr>
          <p:cNvPr id="25604" name="Rectangle 3"/>
          <p:cNvSpPr>
            <a:spLocks noGrp="1" noChangeArrowheads="1"/>
          </p:cNvSpPr>
          <p:nvPr>
            <p:ph type="body" idx="1"/>
          </p:nvPr>
        </p:nvSpPr>
        <p:spPr>
          <a:xfrm>
            <a:off x="700746" y="4415618"/>
            <a:ext cx="5608909" cy="4183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smtClean="0"/>
          </a:p>
        </p:txBody>
      </p:sp>
    </p:spTree>
    <p:extLst>
      <p:ext uri="{BB962C8B-B14F-4D97-AF65-F5344CB8AC3E}">
        <p14:creationId xmlns:p14="http://schemas.microsoft.com/office/powerpoint/2010/main" val="66662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1pPr>
            <a:lvl2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2pPr>
            <a:lvl3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3pPr>
            <a:lvl4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4pPr>
            <a:lvl5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5pPr>
            <a:lvl6pPr marL="2246544"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6pPr>
            <a:lvl7pPr marL="2655006"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7pPr>
            <a:lvl8pPr marL="3063469"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8pPr>
            <a:lvl9pPr marL="3471931"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9pPr>
          </a:lstStyle>
          <a:p>
            <a:pPr eaLnBrk="1"/>
            <a:fld id="{34A0348F-FB28-4DA4-9660-AC7AC5443DAA}" type="slidenum">
              <a:rPr lang="fr-BE" smtClean="0">
                <a:solidFill>
                  <a:srgbClr val="000000"/>
                </a:solidFill>
                <a:latin typeface="Times New Roman" pitchFamily="18" charset="0"/>
              </a:rPr>
              <a:pPr eaLnBrk="1"/>
              <a:t>2</a:t>
            </a:fld>
            <a:endParaRPr lang="fr-BE" smtClean="0">
              <a:solidFill>
                <a:srgbClr val="000000"/>
              </a:solidFill>
              <a:latin typeface="Times New Roman" pitchFamily="18" charset="0"/>
            </a:endParaRPr>
          </a:p>
        </p:txBody>
      </p:sp>
      <p:sp>
        <p:nvSpPr>
          <p:cNvPr id="16387" name="Rectangle 2"/>
          <p:cNvSpPr>
            <a:spLocks noGrp="1" noRot="1" noChangeAspect="1" noChangeArrowheads="1" noTextEdit="1"/>
          </p:cNvSpPr>
          <p:nvPr>
            <p:ph type="sldImg"/>
          </p:nvPr>
        </p:nvSpPr>
        <p:spPr>
          <a:xfrm>
            <a:off x="1179513" y="706438"/>
            <a:ext cx="4649787" cy="3486150"/>
          </a:xfrm>
          <a:solidFill>
            <a:srgbClr val="FFFFFF"/>
          </a:solidFill>
          <a:ln>
            <a:solidFill>
              <a:srgbClr val="000000"/>
            </a:solidFill>
            <a:miter lim="800000"/>
            <a:headEnd/>
            <a:tailEnd/>
          </a:ln>
        </p:spPr>
      </p:sp>
      <p:sp>
        <p:nvSpPr>
          <p:cNvPr id="16388" name="Rectangle 3"/>
          <p:cNvSpPr>
            <a:spLocks noGrp="1" noChangeArrowheads="1"/>
          </p:cNvSpPr>
          <p:nvPr>
            <p:ph type="body" idx="1"/>
          </p:nvPr>
        </p:nvSpPr>
        <p:spPr>
          <a:xfrm>
            <a:off x="700746" y="4415618"/>
            <a:ext cx="5608909" cy="4183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Tree>
    <p:extLst>
      <p:ext uri="{BB962C8B-B14F-4D97-AF65-F5344CB8AC3E}">
        <p14:creationId xmlns:p14="http://schemas.microsoft.com/office/powerpoint/2010/main" val="120889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1pPr>
            <a:lvl2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2pPr>
            <a:lvl3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3pPr>
            <a:lvl4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4pPr>
            <a:lvl5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5pPr>
            <a:lvl6pPr marL="2246544"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6pPr>
            <a:lvl7pPr marL="2655006"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7pPr>
            <a:lvl8pPr marL="3063469"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8pPr>
            <a:lvl9pPr marL="3471931"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9pPr>
          </a:lstStyle>
          <a:p>
            <a:pPr eaLnBrk="1"/>
            <a:fld id="{CB79400E-1982-42F5-A030-154F7FD80C24}" type="slidenum">
              <a:rPr lang="fr-BE" smtClean="0">
                <a:solidFill>
                  <a:srgbClr val="000000"/>
                </a:solidFill>
                <a:latin typeface="Times New Roman" pitchFamily="18" charset="0"/>
              </a:rPr>
              <a:pPr eaLnBrk="1"/>
              <a:t>3</a:t>
            </a:fld>
            <a:endParaRPr lang="fr-BE" smtClean="0">
              <a:solidFill>
                <a:srgbClr val="000000"/>
              </a:solidFill>
              <a:latin typeface="Times New Roman" pitchFamily="18" charset="0"/>
            </a:endParaRPr>
          </a:p>
        </p:txBody>
      </p:sp>
      <p:sp>
        <p:nvSpPr>
          <p:cNvPr id="17411" name="Rectangle 2"/>
          <p:cNvSpPr>
            <a:spLocks noGrp="1" noRot="1" noChangeAspect="1" noChangeArrowheads="1" noTextEdit="1"/>
          </p:cNvSpPr>
          <p:nvPr>
            <p:ph type="sldImg"/>
          </p:nvPr>
        </p:nvSpPr>
        <p:spPr>
          <a:xfrm>
            <a:off x="1179513" y="706438"/>
            <a:ext cx="4649787" cy="3486150"/>
          </a:xfrm>
          <a:solidFill>
            <a:srgbClr val="FFFFFF"/>
          </a:solidFill>
          <a:ln>
            <a:solidFill>
              <a:srgbClr val="000000"/>
            </a:solidFill>
            <a:miter lim="800000"/>
            <a:headEnd/>
            <a:tailEnd/>
          </a:ln>
        </p:spPr>
      </p:sp>
      <p:sp>
        <p:nvSpPr>
          <p:cNvPr id="17412" name="Rectangle 3"/>
          <p:cNvSpPr>
            <a:spLocks noGrp="1" noChangeArrowheads="1"/>
          </p:cNvSpPr>
          <p:nvPr>
            <p:ph type="body" idx="1"/>
          </p:nvPr>
        </p:nvSpPr>
        <p:spPr>
          <a:xfrm>
            <a:off x="700746" y="4415618"/>
            <a:ext cx="5608909" cy="4183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Tree>
    <p:extLst>
      <p:ext uri="{BB962C8B-B14F-4D97-AF65-F5344CB8AC3E}">
        <p14:creationId xmlns:p14="http://schemas.microsoft.com/office/powerpoint/2010/main" val="3698604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1pPr>
            <a:lvl2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2pPr>
            <a:lvl3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3pPr>
            <a:lvl4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4pPr>
            <a:lvl5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5pPr>
            <a:lvl6pPr marL="2246544"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6pPr>
            <a:lvl7pPr marL="2655006"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7pPr>
            <a:lvl8pPr marL="3063469"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8pPr>
            <a:lvl9pPr marL="3471931"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9pPr>
          </a:lstStyle>
          <a:p>
            <a:pPr eaLnBrk="1"/>
            <a:fld id="{0181D126-ED2B-4996-AC4D-26D129339A01}" type="slidenum">
              <a:rPr lang="fr-BE" smtClean="0">
                <a:solidFill>
                  <a:srgbClr val="000000"/>
                </a:solidFill>
                <a:latin typeface="Times New Roman" pitchFamily="18" charset="0"/>
              </a:rPr>
              <a:pPr eaLnBrk="1"/>
              <a:t>4</a:t>
            </a:fld>
            <a:endParaRPr lang="fr-BE" smtClean="0">
              <a:solidFill>
                <a:srgbClr val="000000"/>
              </a:solidFill>
              <a:latin typeface="Times New Roman" pitchFamily="18" charset="0"/>
            </a:endParaRPr>
          </a:p>
        </p:txBody>
      </p:sp>
      <p:sp>
        <p:nvSpPr>
          <p:cNvPr id="18435" name="Rectangle 2"/>
          <p:cNvSpPr>
            <a:spLocks noGrp="1" noRot="1" noChangeAspect="1" noChangeArrowheads="1" noTextEdit="1"/>
          </p:cNvSpPr>
          <p:nvPr>
            <p:ph type="sldImg"/>
          </p:nvPr>
        </p:nvSpPr>
        <p:spPr>
          <a:xfrm>
            <a:off x="1179513" y="706438"/>
            <a:ext cx="4649787" cy="3486150"/>
          </a:xfrm>
          <a:solidFill>
            <a:srgbClr val="FFFFFF"/>
          </a:solidFill>
          <a:ln>
            <a:solidFill>
              <a:srgbClr val="000000"/>
            </a:solidFill>
            <a:miter lim="800000"/>
            <a:headEnd/>
            <a:tailEnd/>
          </a:ln>
        </p:spPr>
      </p:sp>
      <p:sp>
        <p:nvSpPr>
          <p:cNvPr id="18436" name="Rectangle 3"/>
          <p:cNvSpPr>
            <a:spLocks noGrp="1" noChangeArrowheads="1"/>
          </p:cNvSpPr>
          <p:nvPr>
            <p:ph type="body" idx="1"/>
          </p:nvPr>
        </p:nvSpPr>
        <p:spPr>
          <a:xfrm>
            <a:off x="700746" y="4415618"/>
            <a:ext cx="5608909" cy="4183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Tree>
    <p:extLst>
      <p:ext uri="{BB962C8B-B14F-4D97-AF65-F5344CB8AC3E}">
        <p14:creationId xmlns:p14="http://schemas.microsoft.com/office/powerpoint/2010/main" val="2783296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1pPr>
            <a:lvl2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2pPr>
            <a:lvl3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3pPr>
            <a:lvl4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4pPr>
            <a:lvl5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5pPr>
            <a:lvl6pPr marL="2246544"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6pPr>
            <a:lvl7pPr marL="2655006"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7pPr>
            <a:lvl8pPr marL="3063469"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8pPr>
            <a:lvl9pPr marL="3471931"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9pPr>
          </a:lstStyle>
          <a:p>
            <a:pPr eaLnBrk="1"/>
            <a:fld id="{0C08BF07-BB98-4F9C-873A-D62FA8F31C86}" type="slidenum">
              <a:rPr lang="fr-BE" smtClean="0">
                <a:solidFill>
                  <a:srgbClr val="000000"/>
                </a:solidFill>
                <a:latin typeface="Times New Roman" pitchFamily="18" charset="0"/>
              </a:rPr>
              <a:pPr eaLnBrk="1"/>
              <a:t>5</a:t>
            </a:fld>
            <a:endParaRPr lang="fr-BE" smtClean="0">
              <a:solidFill>
                <a:srgbClr val="000000"/>
              </a:solidFill>
              <a:latin typeface="Times New Roman" pitchFamily="18" charset="0"/>
            </a:endParaRPr>
          </a:p>
        </p:txBody>
      </p:sp>
      <p:sp>
        <p:nvSpPr>
          <p:cNvPr id="19459" name="Rectangle 1"/>
          <p:cNvSpPr>
            <a:spLocks noGrp="1" noRot="1" noChangeAspect="1" noChangeArrowheads="1" noTextEdit="1"/>
          </p:cNvSpPr>
          <p:nvPr>
            <p:ph type="sldImg"/>
          </p:nvPr>
        </p:nvSpPr>
        <p:spPr>
          <a:xfrm>
            <a:off x="1179513" y="706438"/>
            <a:ext cx="4649787" cy="3486150"/>
          </a:xfrm>
          <a:solidFill>
            <a:srgbClr val="FFFFFF"/>
          </a:solidFill>
          <a:ln>
            <a:solidFill>
              <a:srgbClr val="000000"/>
            </a:solidFill>
            <a:miter lim="800000"/>
            <a:headEnd/>
            <a:tailEnd/>
          </a:ln>
        </p:spPr>
      </p:sp>
      <p:sp>
        <p:nvSpPr>
          <p:cNvPr id="19460" name="Rectangle 2"/>
          <p:cNvSpPr>
            <a:spLocks noGrp="1" noChangeArrowheads="1"/>
          </p:cNvSpPr>
          <p:nvPr>
            <p:ph type="body" idx="1"/>
          </p:nvPr>
        </p:nvSpPr>
        <p:spPr>
          <a:xfrm>
            <a:off x="700746" y="4415618"/>
            <a:ext cx="5608909" cy="4183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Tree>
    <p:extLst>
      <p:ext uri="{BB962C8B-B14F-4D97-AF65-F5344CB8AC3E}">
        <p14:creationId xmlns:p14="http://schemas.microsoft.com/office/powerpoint/2010/main" val="2739169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1pPr>
            <a:lvl2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2pPr>
            <a:lvl3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3pPr>
            <a:lvl4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4pPr>
            <a:lvl5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5pPr>
            <a:lvl6pPr marL="2246544"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6pPr>
            <a:lvl7pPr marL="2655006"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7pPr>
            <a:lvl8pPr marL="3063469"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8pPr>
            <a:lvl9pPr marL="3471931"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9pPr>
          </a:lstStyle>
          <a:p>
            <a:pPr eaLnBrk="1"/>
            <a:fld id="{8FE32D47-9D90-4260-BC88-35BEDDA87150}" type="slidenum">
              <a:rPr lang="fr-BE" smtClean="0">
                <a:solidFill>
                  <a:srgbClr val="000000"/>
                </a:solidFill>
                <a:latin typeface="Times New Roman" pitchFamily="18" charset="0"/>
              </a:rPr>
              <a:pPr eaLnBrk="1"/>
              <a:t>6</a:t>
            </a:fld>
            <a:endParaRPr lang="fr-BE" smtClean="0">
              <a:solidFill>
                <a:srgbClr val="000000"/>
              </a:solidFill>
              <a:latin typeface="Times New Roman" pitchFamily="18" charset="0"/>
            </a:endParaRPr>
          </a:p>
        </p:txBody>
      </p:sp>
      <p:sp>
        <p:nvSpPr>
          <p:cNvPr id="20483" name="Rectangle 2"/>
          <p:cNvSpPr>
            <a:spLocks noGrp="1" noRot="1" noChangeAspect="1" noChangeArrowheads="1" noTextEdit="1"/>
          </p:cNvSpPr>
          <p:nvPr>
            <p:ph type="sldImg"/>
          </p:nvPr>
        </p:nvSpPr>
        <p:spPr>
          <a:xfrm>
            <a:off x="1179513" y="706438"/>
            <a:ext cx="4649787" cy="3486150"/>
          </a:xfrm>
          <a:solidFill>
            <a:srgbClr val="FFFFFF"/>
          </a:solidFill>
          <a:ln>
            <a:solidFill>
              <a:srgbClr val="000000"/>
            </a:solidFill>
            <a:miter lim="800000"/>
            <a:headEnd/>
            <a:tailEnd/>
          </a:ln>
        </p:spPr>
      </p:sp>
      <p:sp>
        <p:nvSpPr>
          <p:cNvPr id="20484" name="Rectangle 3"/>
          <p:cNvSpPr>
            <a:spLocks noGrp="1" noChangeArrowheads="1"/>
          </p:cNvSpPr>
          <p:nvPr>
            <p:ph type="body" idx="1"/>
          </p:nvPr>
        </p:nvSpPr>
        <p:spPr>
          <a:xfrm>
            <a:off x="700746" y="4415618"/>
            <a:ext cx="5608909" cy="4183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Tree>
    <p:extLst>
      <p:ext uri="{BB962C8B-B14F-4D97-AF65-F5344CB8AC3E}">
        <p14:creationId xmlns:p14="http://schemas.microsoft.com/office/powerpoint/2010/main" val="3007308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1pPr>
            <a:lvl2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2pPr>
            <a:lvl3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3pPr>
            <a:lvl4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4pPr>
            <a:lvl5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5pPr>
            <a:lvl6pPr marL="2246544"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6pPr>
            <a:lvl7pPr marL="2655006"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7pPr>
            <a:lvl8pPr marL="3063469"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8pPr>
            <a:lvl9pPr marL="3471931"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9pPr>
          </a:lstStyle>
          <a:p>
            <a:pPr eaLnBrk="1"/>
            <a:fld id="{FB5617BF-A92E-4C83-B597-DF87D80E1E51}" type="slidenum">
              <a:rPr lang="fr-BE" smtClean="0">
                <a:solidFill>
                  <a:srgbClr val="000000"/>
                </a:solidFill>
                <a:latin typeface="Times New Roman" pitchFamily="18" charset="0"/>
              </a:rPr>
              <a:pPr eaLnBrk="1"/>
              <a:t>7</a:t>
            </a:fld>
            <a:endParaRPr lang="fr-BE"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xfrm>
            <a:off x="1179513" y="706438"/>
            <a:ext cx="4649787" cy="3486150"/>
          </a:xfrm>
          <a:solidFill>
            <a:srgbClr val="FFFFFF"/>
          </a:solidFill>
          <a:ln>
            <a:solidFill>
              <a:srgbClr val="000000"/>
            </a:solidFill>
            <a:miter lim="800000"/>
            <a:headEnd/>
            <a:tailEnd/>
          </a:ln>
        </p:spPr>
      </p:sp>
      <p:sp>
        <p:nvSpPr>
          <p:cNvPr id="21508" name="Rectangle 3"/>
          <p:cNvSpPr>
            <a:spLocks noGrp="1" noChangeArrowheads="1"/>
          </p:cNvSpPr>
          <p:nvPr>
            <p:ph type="body" idx="1"/>
          </p:nvPr>
        </p:nvSpPr>
        <p:spPr>
          <a:xfrm>
            <a:off x="700746" y="4415618"/>
            <a:ext cx="5608909" cy="4183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Tree>
    <p:extLst>
      <p:ext uri="{BB962C8B-B14F-4D97-AF65-F5344CB8AC3E}">
        <p14:creationId xmlns:p14="http://schemas.microsoft.com/office/powerpoint/2010/main" val="172999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1pPr>
            <a:lvl2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2pPr>
            <a:lvl3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3pPr>
            <a:lvl4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4pPr>
            <a:lvl5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5pPr>
            <a:lvl6pPr marL="2246544"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6pPr>
            <a:lvl7pPr marL="2655006"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7pPr>
            <a:lvl8pPr marL="3063469"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8pPr>
            <a:lvl9pPr marL="3471931"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9pPr>
          </a:lstStyle>
          <a:p>
            <a:pPr eaLnBrk="1"/>
            <a:fld id="{E67718A1-37D7-4935-939D-D2F1E28E2936}" type="slidenum">
              <a:rPr lang="fr-BE" smtClean="0">
                <a:solidFill>
                  <a:srgbClr val="000000"/>
                </a:solidFill>
                <a:latin typeface="Times New Roman" pitchFamily="18" charset="0"/>
              </a:rPr>
              <a:pPr eaLnBrk="1"/>
              <a:t>8</a:t>
            </a:fld>
            <a:endParaRPr lang="fr-BE"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xfrm>
            <a:off x="1179513" y="706438"/>
            <a:ext cx="4649787" cy="3486150"/>
          </a:xfrm>
          <a:solidFill>
            <a:srgbClr val="FFFFFF"/>
          </a:solidFill>
          <a:ln>
            <a:solidFill>
              <a:srgbClr val="000000"/>
            </a:solidFill>
            <a:miter lim="800000"/>
            <a:headEnd/>
            <a:tailEnd/>
          </a:ln>
        </p:spPr>
      </p:sp>
      <p:sp>
        <p:nvSpPr>
          <p:cNvPr id="22532" name="Rectangle 3"/>
          <p:cNvSpPr>
            <a:spLocks noGrp="1" noChangeArrowheads="1"/>
          </p:cNvSpPr>
          <p:nvPr>
            <p:ph type="body" idx="1"/>
          </p:nvPr>
        </p:nvSpPr>
        <p:spPr>
          <a:xfrm>
            <a:off x="700746" y="4415618"/>
            <a:ext cx="5608909" cy="4183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Tree>
    <p:extLst>
      <p:ext uri="{BB962C8B-B14F-4D97-AF65-F5344CB8AC3E}">
        <p14:creationId xmlns:p14="http://schemas.microsoft.com/office/powerpoint/2010/main" val="1787827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1pPr>
            <a:lvl2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2pPr>
            <a:lvl3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3pPr>
            <a:lvl4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4pPr>
            <a:lvl5pPr eaLnBrk="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5pPr>
            <a:lvl6pPr marL="2246544"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6pPr>
            <a:lvl7pPr marL="2655006"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7pPr>
            <a:lvl8pPr marL="3063469"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8pPr>
            <a:lvl9pPr marL="3471931" indent="-204231" defTabSz="401372" eaLnBrk="0" fontAlgn="base" hangingPunct="0">
              <a:lnSpc>
                <a:spcPct val="93000"/>
              </a:lnSpc>
              <a:spcBef>
                <a:spcPct val="0"/>
              </a:spcBef>
              <a:spcAft>
                <a:spcPct val="0"/>
              </a:spcAft>
              <a:buClr>
                <a:srgbClr val="000000"/>
              </a:buClr>
              <a:buSzPct val="100000"/>
              <a:buFont typeface="Times New Roman" pitchFamily="18" charset="0"/>
              <a:tabLst>
                <a:tab pos="646732" algn="l"/>
                <a:tab pos="1293465" algn="l"/>
                <a:tab pos="1940197" algn="l"/>
                <a:tab pos="2586929" algn="l"/>
              </a:tabLst>
              <a:defRPr>
                <a:solidFill>
                  <a:schemeClr val="tx1"/>
                </a:solidFill>
                <a:latin typeface="Arial" charset="0"/>
                <a:ea typeface="Arial Unicode MS" pitchFamily="34" charset="-128"/>
                <a:cs typeface="Arial Unicode MS" pitchFamily="34" charset="-128"/>
              </a:defRPr>
            </a:lvl9pPr>
          </a:lstStyle>
          <a:p>
            <a:pPr eaLnBrk="1"/>
            <a:fld id="{AE399B04-3E62-4733-B65D-F3D2380068FC}" type="slidenum">
              <a:rPr lang="fr-BE" smtClean="0">
                <a:solidFill>
                  <a:srgbClr val="000000"/>
                </a:solidFill>
                <a:latin typeface="Times New Roman" pitchFamily="18" charset="0"/>
              </a:rPr>
              <a:pPr eaLnBrk="1"/>
              <a:t>9</a:t>
            </a:fld>
            <a:endParaRPr lang="fr-BE" smtClean="0">
              <a:solidFill>
                <a:srgbClr val="000000"/>
              </a:solidFill>
              <a:latin typeface="Times New Roman" pitchFamily="18" charset="0"/>
            </a:endParaRPr>
          </a:p>
        </p:txBody>
      </p:sp>
      <p:sp>
        <p:nvSpPr>
          <p:cNvPr id="23555" name="Rectangle 2"/>
          <p:cNvSpPr>
            <a:spLocks noGrp="1" noRot="1" noChangeAspect="1" noChangeArrowheads="1" noTextEdit="1"/>
          </p:cNvSpPr>
          <p:nvPr>
            <p:ph type="sldImg"/>
          </p:nvPr>
        </p:nvSpPr>
        <p:spPr>
          <a:xfrm>
            <a:off x="1179513" y="706438"/>
            <a:ext cx="4649787" cy="3486150"/>
          </a:xfrm>
          <a:solidFill>
            <a:srgbClr val="FFFFFF"/>
          </a:solidFill>
          <a:ln>
            <a:solidFill>
              <a:srgbClr val="000000"/>
            </a:solidFill>
            <a:miter lim="800000"/>
            <a:headEnd/>
            <a:tailEnd/>
          </a:ln>
        </p:spPr>
      </p:sp>
      <p:sp>
        <p:nvSpPr>
          <p:cNvPr id="23556" name="Rectangle 3"/>
          <p:cNvSpPr>
            <a:spLocks noGrp="1" noChangeArrowheads="1"/>
          </p:cNvSpPr>
          <p:nvPr>
            <p:ph type="body" idx="1"/>
          </p:nvPr>
        </p:nvSpPr>
        <p:spPr>
          <a:xfrm>
            <a:off x="700746" y="4415618"/>
            <a:ext cx="5608909" cy="4183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Tree>
    <p:extLst>
      <p:ext uri="{BB962C8B-B14F-4D97-AF65-F5344CB8AC3E}">
        <p14:creationId xmlns:p14="http://schemas.microsoft.com/office/powerpoint/2010/main" val="2692473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D5BA3EF5-1A1A-4080-970A-7AE350671013}" type="slidenum">
              <a:rPr lang="fr-BE"/>
              <a:pPr>
                <a:defRPr/>
              </a:pPr>
              <a:t>‹#›</a:t>
            </a:fld>
            <a:endParaRPr lang="fr-BE"/>
          </a:p>
        </p:txBody>
      </p:sp>
    </p:spTree>
    <p:extLst>
      <p:ext uri="{BB962C8B-B14F-4D97-AF65-F5344CB8AC3E}">
        <p14:creationId xmlns:p14="http://schemas.microsoft.com/office/powerpoint/2010/main" val="138954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D6F167EE-035B-4D48-A515-E3CD0219F8E8}" type="slidenum">
              <a:rPr lang="fr-BE"/>
              <a:pPr>
                <a:defRPr/>
              </a:pPr>
              <a:t>‹#›</a:t>
            </a:fld>
            <a:endParaRPr lang="fr-BE"/>
          </a:p>
        </p:txBody>
      </p:sp>
    </p:spTree>
    <p:extLst>
      <p:ext uri="{BB962C8B-B14F-4D97-AF65-F5344CB8AC3E}">
        <p14:creationId xmlns:p14="http://schemas.microsoft.com/office/powerpoint/2010/main" val="2703558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5813" cy="4524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4963"/>
            <a:ext cx="6019800" cy="452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39F400D7-E896-41AA-963D-51A0D910B63D}" type="slidenum">
              <a:rPr lang="fr-BE"/>
              <a:pPr>
                <a:defRPr/>
              </a:pPr>
              <a:t>‹#›</a:t>
            </a:fld>
            <a:endParaRPr lang="fr-BE"/>
          </a:p>
        </p:txBody>
      </p:sp>
    </p:spTree>
    <p:extLst>
      <p:ext uri="{BB962C8B-B14F-4D97-AF65-F5344CB8AC3E}">
        <p14:creationId xmlns:p14="http://schemas.microsoft.com/office/powerpoint/2010/main" val="1451917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smtClean="0"/>
              <a:t>Click to edit Master title style</a:t>
            </a:r>
            <a:endParaRPr lang="en-GB"/>
          </a:p>
        </p:txBody>
      </p:sp>
      <p:sp>
        <p:nvSpPr>
          <p:cNvPr id="3" name="Rectangle 5"/>
          <p:cNvSpPr>
            <a:spLocks noGrp="1" noChangeArrowheads="1"/>
          </p:cNvSpPr>
          <p:nvPr>
            <p:ph type="sldNum" idx="10"/>
          </p:nvPr>
        </p:nvSpPr>
        <p:spPr>
          <a:ln/>
        </p:spPr>
        <p:txBody>
          <a:bodyPr/>
          <a:lstStyle>
            <a:lvl1pPr>
              <a:defRPr/>
            </a:lvl1pPr>
          </a:lstStyle>
          <a:p>
            <a:pPr>
              <a:defRPr/>
            </a:pPr>
            <a:fld id="{60B41F73-30D2-4415-BC6D-0445EEBC45C5}" type="slidenum">
              <a:rPr lang="fr-BE"/>
              <a:pPr>
                <a:defRPr/>
              </a:pPr>
              <a:t>‹#›</a:t>
            </a:fld>
            <a:endParaRPr lang="fr-BE"/>
          </a:p>
        </p:txBody>
      </p:sp>
    </p:spTree>
    <p:extLst>
      <p:ext uri="{BB962C8B-B14F-4D97-AF65-F5344CB8AC3E}">
        <p14:creationId xmlns:p14="http://schemas.microsoft.com/office/powerpoint/2010/main" val="2602972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5B33FE8C-C6DF-4C33-84F7-D4026504F4C2}" type="slidenum">
              <a:rPr lang="fr-BE"/>
              <a:pPr>
                <a:defRPr/>
              </a:pPr>
              <a:t>‹#›</a:t>
            </a:fld>
            <a:endParaRPr lang="fr-BE"/>
          </a:p>
        </p:txBody>
      </p:sp>
    </p:spTree>
    <p:extLst>
      <p:ext uri="{BB962C8B-B14F-4D97-AF65-F5344CB8AC3E}">
        <p14:creationId xmlns:p14="http://schemas.microsoft.com/office/powerpoint/2010/main" val="1894697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522A1D26-9A10-4E19-9481-BD9510D06CBF}" type="slidenum">
              <a:rPr lang="fr-BE"/>
              <a:pPr>
                <a:defRPr/>
              </a:pPr>
              <a:t>‹#›</a:t>
            </a:fld>
            <a:endParaRPr lang="fr-BE"/>
          </a:p>
        </p:txBody>
      </p:sp>
    </p:spTree>
    <p:extLst>
      <p:ext uri="{BB962C8B-B14F-4D97-AF65-F5344CB8AC3E}">
        <p14:creationId xmlns:p14="http://schemas.microsoft.com/office/powerpoint/2010/main" val="1405951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F7CB11ED-7586-457A-8C36-42794E1540A7}" type="slidenum">
              <a:rPr lang="fr-BE"/>
              <a:pPr>
                <a:defRPr/>
              </a:pPr>
              <a:t>‹#›</a:t>
            </a:fld>
            <a:endParaRPr lang="fr-BE"/>
          </a:p>
        </p:txBody>
      </p:sp>
    </p:spTree>
    <p:extLst>
      <p:ext uri="{BB962C8B-B14F-4D97-AF65-F5344CB8AC3E}">
        <p14:creationId xmlns:p14="http://schemas.microsoft.com/office/powerpoint/2010/main" val="2922427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idx="10"/>
          </p:nvPr>
        </p:nvSpPr>
        <p:spPr>
          <a:ln/>
        </p:spPr>
        <p:txBody>
          <a:bodyPr/>
          <a:lstStyle>
            <a:lvl1pPr>
              <a:defRPr/>
            </a:lvl1pPr>
          </a:lstStyle>
          <a:p>
            <a:pPr>
              <a:defRPr/>
            </a:pPr>
            <a:fld id="{C959AA21-0B5C-4A3C-BA9B-83598657C55D}" type="slidenum">
              <a:rPr lang="fr-BE"/>
              <a:pPr>
                <a:defRPr/>
              </a:pPr>
              <a:t>‹#›</a:t>
            </a:fld>
            <a:endParaRPr lang="fr-BE"/>
          </a:p>
        </p:txBody>
      </p:sp>
    </p:spTree>
    <p:extLst>
      <p:ext uri="{BB962C8B-B14F-4D97-AF65-F5344CB8AC3E}">
        <p14:creationId xmlns:p14="http://schemas.microsoft.com/office/powerpoint/2010/main" val="3211675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idx="10"/>
          </p:nvPr>
        </p:nvSpPr>
        <p:spPr>
          <a:ln/>
        </p:spPr>
        <p:txBody>
          <a:bodyPr/>
          <a:lstStyle>
            <a:lvl1pPr>
              <a:defRPr/>
            </a:lvl1pPr>
          </a:lstStyle>
          <a:p>
            <a:pPr>
              <a:defRPr/>
            </a:pPr>
            <a:fld id="{D214B515-6F3B-4ECD-AB6C-E7EA4E3BEE61}" type="slidenum">
              <a:rPr lang="fr-BE"/>
              <a:pPr>
                <a:defRPr/>
              </a:pPr>
              <a:t>‹#›</a:t>
            </a:fld>
            <a:endParaRPr lang="fr-BE"/>
          </a:p>
        </p:txBody>
      </p:sp>
    </p:spTree>
    <p:extLst>
      <p:ext uri="{BB962C8B-B14F-4D97-AF65-F5344CB8AC3E}">
        <p14:creationId xmlns:p14="http://schemas.microsoft.com/office/powerpoint/2010/main" val="4209187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idx="10"/>
          </p:nvPr>
        </p:nvSpPr>
        <p:spPr>
          <a:ln/>
        </p:spPr>
        <p:txBody>
          <a:bodyPr/>
          <a:lstStyle>
            <a:lvl1pPr>
              <a:defRPr/>
            </a:lvl1pPr>
          </a:lstStyle>
          <a:p>
            <a:pPr>
              <a:defRPr/>
            </a:pPr>
            <a:fld id="{09FA8E8C-38DF-4FD5-8C28-2F45EA58C2F0}" type="slidenum">
              <a:rPr lang="fr-BE"/>
              <a:pPr>
                <a:defRPr/>
              </a:pPr>
              <a:t>‹#›</a:t>
            </a:fld>
            <a:endParaRPr lang="fr-BE"/>
          </a:p>
        </p:txBody>
      </p:sp>
    </p:spTree>
    <p:extLst>
      <p:ext uri="{BB962C8B-B14F-4D97-AF65-F5344CB8AC3E}">
        <p14:creationId xmlns:p14="http://schemas.microsoft.com/office/powerpoint/2010/main" val="1775037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6D3D5292-EF97-46D3-A348-2685CA26833F}" type="slidenum">
              <a:rPr lang="fr-BE"/>
              <a:pPr>
                <a:defRPr/>
              </a:pPr>
              <a:t>‹#›</a:t>
            </a:fld>
            <a:endParaRPr lang="fr-BE"/>
          </a:p>
        </p:txBody>
      </p:sp>
    </p:spTree>
    <p:extLst>
      <p:ext uri="{BB962C8B-B14F-4D97-AF65-F5344CB8AC3E}">
        <p14:creationId xmlns:p14="http://schemas.microsoft.com/office/powerpoint/2010/main" val="100588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740A9778-1576-41F6-A7BA-DD4836267A69}" type="slidenum">
              <a:rPr lang="fr-BE"/>
              <a:pPr>
                <a:defRPr/>
              </a:pPr>
              <a:t>‹#›</a:t>
            </a:fld>
            <a:endParaRPr lang="fr-BE"/>
          </a:p>
        </p:txBody>
      </p:sp>
    </p:spTree>
    <p:extLst>
      <p:ext uri="{BB962C8B-B14F-4D97-AF65-F5344CB8AC3E}">
        <p14:creationId xmlns:p14="http://schemas.microsoft.com/office/powerpoint/2010/main" val="945741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C6A55206-C6D2-40AD-BFD3-A59CFB473C8E}" type="slidenum">
              <a:rPr lang="fr-BE"/>
              <a:pPr>
                <a:defRPr/>
              </a:pPr>
              <a:t>‹#›</a:t>
            </a:fld>
            <a:endParaRPr lang="fr-BE"/>
          </a:p>
        </p:txBody>
      </p:sp>
    </p:spTree>
    <p:extLst>
      <p:ext uri="{BB962C8B-B14F-4D97-AF65-F5344CB8AC3E}">
        <p14:creationId xmlns:p14="http://schemas.microsoft.com/office/powerpoint/2010/main" val="1817037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73C116CD-E489-4793-B636-95315F9C246B}" type="slidenum">
              <a:rPr lang="fr-BE"/>
              <a:pPr>
                <a:defRPr/>
              </a:pPr>
              <a:t>‹#›</a:t>
            </a:fld>
            <a:endParaRPr lang="fr-BE"/>
          </a:p>
        </p:txBody>
      </p:sp>
    </p:spTree>
    <p:extLst>
      <p:ext uri="{BB962C8B-B14F-4D97-AF65-F5344CB8AC3E}">
        <p14:creationId xmlns:p14="http://schemas.microsoft.com/office/powerpoint/2010/main" val="2840968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309FFD98-CEB5-4EF8-A30E-8EB0144D92B2}" type="slidenum">
              <a:rPr lang="fr-BE"/>
              <a:pPr>
                <a:defRPr/>
              </a:pPr>
              <a:t>‹#›</a:t>
            </a:fld>
            <a:endParaRPr lang="fr-BE"/>
          </a:p>
        </p:txBody>
      </p:sp>
    </p:spTree>
    <p:extLst>
      <p:ext uri="{BB962C8B-B14F-4D97-AF65-F5344CB8AC3E}">
        <p14:creationId xmlns:p14="http://schemas.microsoft.com/office/powerpoint/2010/main" val="2420562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5019E076-2FC0-44EE-B5A3-2214A1BD41E7}" type="slidenum">
              <a:rPr lang="fr-BE"/>
              <a:pPr>
                <a:defRPr/>
              </a:pPr>
              <a:t>‹#›</a:t>
            </a:fld>
            <a:endParaRPr lang="fr-BE"/>
          </a:p>
        </p:txBody>
      </p:sp>
    </p:spTree>
    <p:extLst>
      <p:ext uri="{BB962C8B-B14F-4D97-AF65-F5344CB8AC3E}">
        <p14:creationId xmlns:p14="http://schemas.microsoft.com/office/powerpoint/2010/main" val="190892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713DDF86-905F-4053-866B-065987469FCA}" type="slidenum">
              <a:rPr lang="fr-BE"/>
              <a:pPr>
                <a:defRPr/>
              </a:pPr>
              <a:t>‹#›</a:t>
            </a:fld>
            <a:endParaRPr lang="fr-BE"/>
          </a:p>
        </p:txBody>
      </p:sp>
    </p:spTree>
    <p:extLst>
      <p:ext uri="{BB962C8B-B14F-4D97-AF65-F5344CB8AC3E}">
        <p14:creationId xmlns:p14="http://schemas.microsoft.com/office/powerpoint/2010/main" val="271642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idx="10"/>
          </p:nvPr>
        </p:nvSpPr>
        <p:spPr>
          <a:ln/>
        </p:spPr>
        <p:txBody>
          <a:bodyPr/>
          <a:lstStyle>
            <a:lvl1pPr>
              <a:defRPr/>
            </a:lvl1pPr>
          </a:lstStyle>
          <a:p>
            <a:pPr>
              <a:defRPr/>
            </a:pPr>
            <a:fld id="{74A72D75-474D-47B4-B7AA-4A292414A023}" type="slidenum">
              <a:rPr lang="fr-BE"/>
              <a:pPr>
                <a:defRPr/>
              </a:pPr>
              <a:t>‹#›</a:t>
            </a:fld>
            <a:endParaRPr lang="fr-BE"/>
          </a:p>
        </p:txBody>
      </p:sp>
    </p:spTree>
    <p:extLst>
      <p:ext uri="{BB962C8B-B14F-4D97-AF65-F5344CB8AC3E}">
        <p14:creationId xmlns:p14="http://schemas.microsoft.com/office/powerpoint/2010/main" val="382813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idx="10"/>
          </p:nvPr>
        </p:nvSpPr>
        <p:spPr>
          <a:ln/>
        </p:spPr>
        <p:txBody>
          <a:bodyPr/>
          <a:lstStyle>
            <a:lvl1pPr>
              <a:defRPr/>
            </a:lvl1pPr>
          </a:lstStyle>
          <a:p>
            <a:pPr>
              <a:defRPr/>
            </a:pPr>
            <a:fld id="{DBD11EE1-DB7E-45BA-96DA-13A54846D9A2}" type="slidenum">
              <a:rPr lang="fr-BE"/>
              <a:pPr>
                <a:defRPr/>
              </a:pPr>
              <a:t>‹#›</a:t>
            </a:fld>
            <a:endParaRPr lang="fr-BE"/>
          </a:p>
        </p:txBody>
      </p:sp>
    </p:spTree>
    <p:extLst>
      <p:ext uri="{BB962C8B-B14F-4D97-AF65-F5344CB8AC3E}">
        <p14:creationId xmlns:p14="http://schemas.microsoft.com/office/powerpoint/2010/main" val="153207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idx="10"/>
          </p:nvPr>
        </p:nvSpPr>
        <p:spPr>
          <a:ln/>
        </p:spPr>
        <p:txBody>
          <a:bodyPr/>
          <a:lstStyle>
            <a:lvl1pPr>
              <a:defRPr/>
            </a:lvl1pPr>
          </a:lstStyle>
          <a:p>
            <a:pPr>
              <a:defRPr/>
            </a:pPr>
            <a:fld id="{63A0B866-B512-40F1-836C-485B4EFEC19D}" type="slidenum">
              <a:rPr lang="fr-BE"/>
              <a:pPr>
                <a:defRPr/>
              </a:pPr>
              <a:t>‹#›</a:t>
            </a:fld>
            <a:endParaRPr lang="fr-BE"/>
          </a:p>
        </p:txBody>
      </p:sp>
    </p:spTree>
    <p:extLst>
      <p:ext uri="{BB962C8B-B14F-4D97-AF65-F5344CB8AC3E}">
        <p14:creationId xmlns:p14="http://schemas.microsoft.com/office/powerpoint/2010/main" val="724508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2B370749-3612-4F3A-94C0-2BAB4D6C740A}" type="slidenum">
              <a:rPr lang="fr-BE"/>
              <a:pPr>
                <a:defRPr/>
              </a:pPr>
              <a:t>‹#›</a:t>
            </a:fld>
            <a:endParaRPr lang="fr-BE"/>
          </a:p>
        </p:txBody>
      </p:sp>
    </p:spTree>
    <p:extLst>
      <p:ext uri="{BB962C8B-B14F-4D97-AF65-F5344CB8AC3E}">
        <p14:creationId xmlns:p14="http://schemas.microsoft.com/office/powerpoint/2010/main" val="236746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7696D60-0C7C-40CE-A212-3CBA57C8A74D}" type="slidenum">
              <a:rPr lang="fr-BE"/>
              <a:pPr>
                <a:defRPr/>
              </a:pPr>
              <a:t>‹#›</a:t>
            </a:fld>
            <a:endParaRPr lang="fr-BE"/>
          </a:p>
        </p:txBody>
      </p:sp>
    </p:spTree>
    <p:extLst>
      <p:ext uri="{BB962C8B-B14F-4D97-AF65-F5344CB8AC3E}">
        <p14:creationId xmlns:p14="http://schemas.microsoft.com/office/powerpoint/2010/main" val="2283879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1297F9C8-A56A-4B8C-9BD2-5A577A866029}" type="slidenum">
              <a:rPr lang="fr-BE"/>
              <a:pPr>
                <a:defRPr/>
              </a:pPr>
              <a:t>‹#›</a:t>
            </a:fld>
            <a:endParaRPr lang="fr-BE"/>
          </a:p>
        </p:txBody>
      </p:sp>
    </p:spTree>
    <p:extLst>
      <p:ext uri="{BB962C8B-B14F-4D97-AF65-F5344CB8AC3E}">
        <p14:creationId xmlns:p14="http://schemas.microsoft.com/office/powerpoint/2010/main" val="1756150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685800" y="2130425"/>
            <a:ext cx="7770813"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vert="horz" wrap="square" lIns="90000" tIns="45000" rIns="90000" bIns="45000" numCol="1" anchor="ctr" anchorCtr="0" compatLnSpc="1">
            <a:prstTxWarp prst="textNoShape">
              <a:avLst/>
            </a:prstTxWarp>
          </a:bodyPr>
          <a:lstStyle/>
          <a:p>
            <a:pPr lvl="0"/>
            <a:r>
              <a:rPr lang="en-GB" smtClean="0"/>
              <a:t>Cliquez pour éditer le format du texte-titreKlik om de stijl te bewerken</a:t>
            </a:r>
          </a:p>
        </p:txBody>
      </p:sp>
      <p:sp>
        <p:nvSpPr>
          <p:cNvPr id="1027" name="Rectangle 2"/>
          <p:cNvSpPr>
            <a:spLocks noChangeArrowheads="1"/>
          </p:cNvSpPr>
          <p:nvPr/>
        </p:nvSpPr>
        <p:spPr bwMode="auto">
          <a:xfrm>
            <a:off x="1371600" y="3886200"/>
            <a:ext cx="6400800" cy="1752600"/>
          </a:xfrm>
          <a:prstGeom prst="rect">
            <a:avLst/>
          </a:prstGeom>
          <a:noFill/>
          <a:ln w="9360">
            <a:noFill/>
            <a:miter lim="800000"/>
            <a:headEnd/>
            <a:tailEnd/>
          </a:ln>
          <a:effectLst/>
        </p:spPr>
        <p:txBody>
          <a:bodyPr lIns="90000" tIns="45000" rIns="90000" bIns="45000"/>
          <a:lstStyle/>
          <a:p>
            <a:pPr hangingPunct="1">
              <a:lnSpc>
                <a:spcPct val="100000"/>
              </a:lnSpc>
              <a:tabLst>
                <a:tab pos="723900" algn="l"/>
                <a:tab pos="1447800" algn="l"/>
                <a:tab pos="2171700" algn="l"/>
                <a:tab pos="2895600" algn="l"/>
                <a:tab pos="3619500" algn="l"/>
                <a:tab pos="4343400" algn="l"/>
                <a:tab pos="5067300" algn="l"/>
                <a:tab pos="5791200" algn="l"/>
              </a:tabLst>
              <a:defRPr/>
            </a:pPr>
            <a:r>
              <a:rPr lang="fr-BE">
                <a:solidFill>
                  <a:srgbClr val="000000"/>
                </a:solidFill>
              </a:rPr>
              <a:t>Klik om het opmaakprofiel van de modelondertitel te bewerken</a:t>
            </a:r>
          </a:p>
        </p:txBody>
      </p:sp>
      <p:sp>
        <p:nvSpPr>
          <p:cNvPr id="1028" name="Text Box 3"/>
          <p:cNvSpPr txBox="1">
            <a:spLocks noChangeArrowheads="1"/>
          </p:cNvSpPr>
          <p:nvPr/>
        </p:nvSpPr>
        <p:spPr bwMode="auto">
          <a:xfrm>
            <a:off x="457200" y="6245225"/>
            <a:ext cx="2133600" cy="476250"/>
          </a:xfrm>
          <a:prstGeom prst="rect">
            <a:avLst/>
          </a:prstGeom>
          <a:noFill/>
          <a:ln w="9360">
            <a:noFill/>
            <a:miter lim="800000"/>
            <a:headEnd/>
            <a:tailEnd/>
          </a:ln>
          <a:effectLst/>
        </p:spPr>
        <p:txBody>
          <a:bodyPr wrap="none" anchor="ctr"/>
          <a:lstStyle/>
          <a:p>
            <a:pPr>
              <a:defRPr/>
            </a:pPr>
            <a:endParaRPr lang="en-US"/>
          </a:p>
        </p:txBody>
      </p:sp>
      <p:sp>
        <p:nvSpPr>
          <p:cNvPr id="1029" name="Text Box 4"/>
          <p:cNvSpPr txBox="1">
            <a:spLocks noChangeArrowheads="1"/>
          </p:cNvSpPr>
          <p:nvPr/>
        </p:nvSpPr>
        <p:spPr bwMode="auto">
          <a:xfrm>
            <a:off x="3124200" y="6245225"/>
            <a:ext cx="2895600" cy="476250"/>
          </a:xfrm>
          <a:prstGeom prst="rect">
            <a:avLst/>
          </a:prstGeom>
          <a:noFill/>
          <a:ln w="9360">
            <a:noFill/>
            <a:miter lim="800000"/>
            <a:headEnd/>
            <a:tailEnd/>
          </a:ln>
          <a:effectLst/>
        </p:spPr>
        <p:txBody>
          <a:bodyPr wrap="none" anchor="ctr"/>
          <a:lstStyle/>
          <a:p>
            <a:pPr>
              <a:defRPr/>
            </a:pPr>
            <a:endParaRPr 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defRPr>
            </a:lvl1pPr>
          </a:lstStyle>
          <a:p>
            <a:pPr>
              <a:defRPr/>
            </a:pPr>
            <a:fld id="{1E72037A-FEEA-4490-A712-E736DFD2FFE8}" type="slidenum">
              <a:rPr lang="fr-BE"/>
              <a:pPr>
                <a:defRPr/>
              </a:pPr>
              <a:t>‹#›</a:t>
            </a:fld>
            <a:endParaRPr lang="fr-BE"/>
          </a:p>
        </p:txBody>
      </p:sp>
      <p:sp>
        <p:nvSpPr>
          <p:cNvPr id="12295" name="Rectangle 6"/>
          <p:cNvSpPr>
            <a:spLocks noGrp="1" noChangeArrowheads="1"/>
          </p:cNvSpPr>
          <p:nvPr>
            <p:ph type="body" idx="1"/>
          </p:nvPr>
        </p:nvSpPr>
        <p:spPr bwMode="auto">
          <a:xfrm>
            <a:off x="457200" y="1604963"/>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8224" rIns="0" bIns="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2pPr>
      <a:lvl3pPr algn="l"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3pPr>
      <a:lvl4pPr algn="l"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4pPr>
      <a:lvl5pPr algn="l"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4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0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vert="horz" wrap="square" lIns="90000" tIns="45000" rIns="90000" bIns="45000" numCol="1" anchor="ctr" anchorCtr="0" compatLnSpc="1">
            <a:prstTxWarp prst="textNoShape">
              <a:avLst/>
            </a:prstTxWarp>
          </a:bodyPr>
          <a:lstStyle/>
          <a:p>
            <a:pPr lvl="0"/>
            <a:r>
              <a:rPr lang="en-GB" smtClean="0"/>
              <a:t>Cliquez pour éditer le format du texte-titreKlik om de stijl te bewerken</a:t>
            </a:r>
          </a:p>
        </p:txBody>
      </p:sp>
      <p:sp>
        <p:nvSpPr>
          <p:cNvPr id="13315"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0"/>
            <a:r>
              <a:rPr lang="en-GB" smtClean="0"/>
              <a:t>Neuvième niveau de planKlik om de modelstijlen te bewerken</a:t>
            </a:r>
          </a:p>
          <a:p>
            <a:pPr lvl="1"/>
            <a:r>
              <a:rPr lang="en-GB" smtClean="0"/>
              <a:t>Tweede niveau</a:t>
            </a:r>
          </a:p>
          <a:p>
            <a:pPr lvl="2"/>
            <a:r>
              <a:rPr lang="en-GB" smtClean="0"/>
              <a:t>Derde niveau</a:t>
            </a:r>
          </a:p>
          <a:p>
            <a:pPr lvl="3"/>
            <a:r>
              <a:rPr lang="en-GB" smtClean="0"/>
              <a:t>Vierde niveau</a:t>
            </a:r>
          </a:p>
          <a:p>
            <a:pPr lvl="4"/>
            <a:r>
              <a:rPr lang="en-GB" smtClean="0"/>
              <a:t>Vijfde niveau</a:t>
            </a:r>
          </a:p>
        </p:txBody>
      </p:sp>
      <p:sp>
        <p:nvSpPr>
          <p:cNvPr id="2052" name="Text Box 3"/>
          <p:cNvSpPr txBox="1">
            <a:spLocks noChangeArrowheads="1"/>
          </p:cNvSpPr>
          <p:nvPr/>
        </p:nvSpPr>
        <p:spPr bwMode="auto">
          <a:xfrm>
            <a:off x="457200" y="6245225"/>
            <a:ext cx="2133600" cy="476250"/>
          </a:xfrm>
          <a:prstGeom prst="rect">
            <a:avLst/>
          </a:prstGeom>
          <a:noFill/>
          <a:ln w="9360">
            <a:noFill/>
            <a:miter lim="800000"/>
            <a:headEnd/>
            <a:tailEnd/>
          </a:ln>
          <a:effectLst/>
        </p:spPr>
        <p:txBody>
          <a:bodyPr wrap="none" anchor="ctr"/>
          <a:lstStyle/>
          <a:p>
            <a:pPr>
              <a:defRPr/>
            </a:pPr>
            <a:endParaRPr lang="en-US"/>
          </a:p>
        </p:txBody>
      </p:sp>
      <p:sp>
        <p:nvSpPr>
          <p:cNvPr id="2053" name="Text Box 4"/>
          <p:cNvSpPr txBox="1">
            <a:spLocks noChangeArrowheads="1"/>
          </p:cNvSpPr>
          <p:nvPr/>
        </p:nvSpPr>
        <p:spPr bwMode="auto">
          <a:xfrm>
            <a:off x="3124200" y="6245225"/>
            <a:ext cx="2895600" cy="476250"/>
          </a:xfrm>
          <a:prstGeom prst="rect">
            <a:avLst/>
          </a:prstGeom>
          <a:noFill/>
          <a:ln w="9360">
            <a:noFill/>
            <a:miter lim="800000"/>
            <a:headEnd/>
            <a:tailEnd/>
          </a:ln>
          <a:effectLst/>
        </p:spPr>
        <p:txBody>
          <a:bodyPr wrap="none" anchor="ctr"/>
          <a:lstStyle/>
          <a:p>
            <a:pPr>
              <a:defRPr/>
            </a:pPr>
            <a:endParaRPr 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defRPr>
            </a:lvl1pPr>
          </a:lstStyle>
          <a:p>
            <a:pPr>
              <a:defRPr/>
            </a:pPr>
            <a:fld id="{B48EF63B-0668-4C54-BBC6-9898E282CCC5}" type="slidenum">
              <a:rPr lang="fr-BE"/>
              <a:pPr>
                <a:defRPr/>
              </a:pPr>
              <a:t>‹#›</a:t>
            </a:fld>
            <a:endParaRPr lang="fr-BE"/>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2pPr>
      <a:lvl3pPr algn="l"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3pPr>
      <a:lvl4pPr algn="l"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4pPr>
      <a:lvl5pPr algn="l"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4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0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10.xml"/><Relationship Id="rId7" Type="http://schemas.openxmlformats.org/officeDocument/2006/relationships/oleObject" Target="../embeddings/oleObject10.bin"/><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image" Target="../media/image4.jpeg"/><Relationship Id="rId11" Type="http://schemas.openxmlformats.org/officeDocument/2006/relationships/image" Target="../media/image25.jpeg"/><Relationship Id="rId5" Type="http://schemas.openxmlformats.org/officeDocument/2006/relationships/image" Target="../media/image5.png"/><Relationship Id="rId10" Type="http://schemas.openxmlformats.org/officeDocument/2006/relationships/image" Target="../media/image24.jpeg"/><Relationship Id="rId4" Type="http://schemas.openxmlformats.org/officeDocument/2006/relationships/image" Target="../media/image2.jpe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11.xml"/><Relationship Id="rId7" Type="http://schemas.openxmlformats.org/officeDocument/2006/relationships/oleObject" Target="../embeddings/oleObject11.bin"/><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jpeg"/><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jpeg"/><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3.xml"/><Relationship Id="rId7"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jpe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4.xml"/><Relationship Id="rId7"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5.xml"/><Relationship Id="rId7"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jpe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6.xml"/><Relationship Id="rId7" Type="http://schemas.openxmlformats.org/officeDocument/2006/relationships/oleObject" Target="../embeddings/oleObject6.bin"/><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image" Target="../media/image4.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2.jpe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7.xml"/><Relationship Id="rId7"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image" Target="../media/image4.jpe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2.jpe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7.png"/><Relationship Id="rId18" Type="http://schemas.openxmlformats.org/officeDocument/2006/relationships/image" Target="../media/image21.jpeg"/><Relationship Id="rId3" Type="http://schemas.openxmlformats.org/officeDocument/2006/relationships/notesSlide" Target="../notesSlides/notesSlide8.xml"/><Relationship Id="rId7" Type="http://schemas.openxmlformats.org/officeDocument/2006/relationships/oleObject" Target="../embeddings/oleObject8.bin"/><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slideLayout" Target="../slideLayouts/slideLayout14.xml"/><Relationship Id="rId16" Type="http://schemas.openxmlformats.org/officeDocument/2006/relationships/image" Target="../media/image19.png"/><Relationship Id="rId1" Type="http://schemas.openxmlformats.org/officeDocument/2006/relationships/vmlDrawing" Target="../drawings/vmlDrawing8.vml"/><Relationship Id="rId6" Type="http://schemas.openxmlformats.org/officeDocument/2006/relationships/image" Target="../media/image4.jpeg"/><Relationship Id="rId11" Type="http://schemas.openxmlformats.org/officeDocument/2006/relationships/image" Target="../media/image15.jpeg"/><Relationship Id="rId5" Type="http://schemas.openxmlformats.org/officeDocument/2006/relationships/image" Target="../media/image5.png"/><Relationship Id="rId15" Type="http://schemas.openxmlformats.org/officeDocument/2006/relationships/hyperlink" Target="http://www.mcrc-ni.org/" TargetMode="External"/><Relationship Id="rId10" Type="http://schemas.openxmlformats.org/officeDocument/2006/relationships/image" Target="../media/image14.png"/><Relationship Id="rId19" Type="http://schemas.openxmlformats.org/officeDocument/2006/relationships/image" Target="../media/image22.gif"/><Relationship Id="rId4" Type="http://schemas.openxmlformats.org/officeDocument/2006/relationships/image" Target="../media/image2.jpeg"/><Relationship Id="rId9" Type="http://schemas.openxmlformats.org/officeDocument/2006/relationships/image" Target="../media/image13.jpe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9.xml"/><Relationship Id="rId7" Type="http://schemas.openxmlformats.org/officeDocument/2006/relationships/oleObject" Target="../embeddings/oleObject9.bin"/><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
          <p:cNvSpPr>
            <a:spLocks noChangeArrowheads="1"/>
          </p:cNvSpPr>
          <p:nvPr/>
        </p:nvSpPr>
        <p:spPr bwMode="auto">
          <a:xfrm>
            <a:off x="0" y="0"/>
            <a:ext cx="9144000" cy="6858000"/>
          </a:xfrm>
          <a:prstGeom prst="rect">
            <a:avLst/>
          </a:prstGeom>
          <a:blipFill dpi="0" rotWithShape="0">
            <a:blip r:embed="rId4" cstate="print"/>
            <a:srcRect/>
            <a:stretch>
              <a:fillRect/>
            </a:stretch>
          </a:blipFill>
          <a:ln>
            <a:noFill/>
          </a:ln>
          <a:extLst>
            <a:ext uri="{91240B29-F687-4F45-9708-019B960494DF}">
              <a14:hiddenLine xmlns:a14="http://schemas.microsoft.com/office/drawing/2010/main" w="9360">
                <a:solidFill>
                  <a:srgbClr val="000000"/>
                </a:solidFill>
                <a:miter lim="800000"/>
                <a:headEnd/>
                <a:tailEnd/>
              </a14:hiddenLine>
            </a:ext>
          </a:extLst>
        </p:spPr>
        <p:txBody>
          <a:bodyPr lIns="90000" tIns="45000" rIns="90000" bIns="45000" anchor="ctr" anchorCtr="1"/>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BE" sz="3200" b="1">
              <a:solidFill>
                <a:srgbClr val="000000"/>
              </a:solidFill>
              <a:latin typeface="Adobe Garamond Pro Bold" pitchFamily="18"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BE" sz="3200" b="1">
              <a:solidFill>
                <a:srgbClr val="000000"/>
              </a:solidFill>
              <a:latin typeface="Adobe Garamond Pro Bold" pitchFamily="18"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BE" sz="3200" b="1">
              <a:solidFill>
                <a:srgbClr val="000000"/>
              </a:solidFill>
              <a:latin typeface="Adobe Garamond Pro Bold" pitchFamily="18"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BE" sz="3200" b="1">
              <a:solidFill>
                <a:srgbClr val="000000"/>
              </a:solidFill>
              <a:latin typeface="Adobe Garamond Pro Bold" pitchFamily="18"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BE" sz="3200" b="1">
              <a:solidFill>
                <a:srgbClr val="000000"/>
              </a:solidFill>
              <a:latin typeface="Adobe Garamond Pro Bold" pitchFamily="18" charset="0"/>
            </a:endParaRPr>
          </a:p>
        </p:txBody>
      </p:sp>
      <p:sp>
        <p:nvSpPr>
          <p:cNvPr id="1028" name="Rectangle 2"/>
          <p:cNvSpPr>
            <a:spLocks noGrp="1" noChangeArrowheads="1"/>
          </p:cNvSpPr>
          <p:nvPr>
            <p:ph type="title"/>
          </p:nvPr>
        </p:nvSpPr>
        <p:spPr>
          <a:xfrm>
            <a:off x="1527175" y="941388"/>
            <a:ext cx="5940425" cy="2030412"/>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fr-BE" sz="8000" smtClean="0">
                <a:latin typeface="Adobe Garamond Pro Bold" pitchFamily="18" charset="0"/>
              </a:rPr>
              <a:t>I AM ROMA</a:t>
            </a:r>
          </a:p>
        </p:txBody>
      </p:sp>
      <p:sp>
        <p:nvSpPr>
          <p:cNvPr id="1029" name="Rectangle 3"/>
          <p:cNvSpPr>
            <a:spLocks noChangeArrowheads="1"/>
          </p:cNvSpPr>
          <p:nvPr/>
        </p:nvSpPr>
        <p:spPr bwMode="auto">
          <a:xfrm>
            <a:off x="1600200" y="3886200"/>
            <a:ext cx="5943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wrap="none" anchor="ctr"/>
          <a:lstStyle/>
          <a:p>
            <a:endParaRPr lang="en-US"/>
          </a:p>
        </p:txBody>
      </p:sp>
      <p:pic>
        <p:nvPicPr>
          <p:cNvPr id="103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5715000"/>
            <a:ext cx="11430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1031"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5486400"/>
            <a:ext cx="11430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103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26" name="Object 2"/>
          <p:cNvGraphicFramePr>
            <a:graphicFrameLocks noChangeAspect="1"/>
          </p:cNvGraphicFramePr>
          <p:nvPr/>
        </p:nvGraphicFramePr>
        <p:xfrm>
          <a:off x="0" y="0"/>
          <a:ext cx="2628900" cy="504825"/>
        </p:xfrm>
        <a:graphic>
          <a:graphicData uri="http://schemas.openxmlformats.org/presentationml/2006/ole">
            <mc:AlternateContent xmlns:mc="http://schemas.openxmlformats.org/markup-compatibility/2006">
              <mc:Choice xmlns:v="urn:schemas-microsoft-com:vml" Requires="v">
                <p:oleObj spid="_x0000_s1047" r:id="rId7" imgW="7523810" imgH="1495634" progId="">
                  <p:embed/>
                </p:oleObj>
              </mc:Choice>
              <mc:Fallback>
                <p:oleObj r:id="rId7" imgW="7523810" imgH="1495634" progId="">
                  <p:embed/>
                  <p:pic>
                    <p:nvPicPr>
                      <p:cNvPr id="0"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6289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TextBox 3"/>
          <p:cNvSpPr txBox="1">
            <a:spLocks noChangeArrowheads="1"/>
          </p:cNvSpPr>
          <p:nvPr/>
        </p:nvSpPr>
        <p:spPr bwMode="auto">
          <a:xfrm>
            <a:off x="1476375" y="2997200"/>
            <a:ext cx="5780088"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b="1"/>
              <a:t>Belfast Inclusion Project</a:t>
            </a:r>
          </a:p>
          <a:p>
            <a:pPr algn="ctr"/>
            <a:endParaRPr lang="en-GB"/>
          </a:p>
          <a:p>
            <a:pPr algn="ctr"/>
            <a:endParaRPr lang="en-GB"/>
          </a:p>
          <a:p>
            <a:pPr algn="ctr"/>
            <a:endParaRPr lang="en-GB"/>
          </a:p>
          <a:p>
            <a:r>
              <a:rPr lang="en-GB" b="1"/>
              <a:t>GOAL:</a:t>
            </a:r>
          </a:p>
          <a:p>
            <a:endParaRPr lang="en-GB" b="1"/>
          </a:p>
          <a:p>
            <a:r>
              <a:rPr lang="en-GB"/>
              <a:t>To promote social inclusion and address issues of discrimination faced by the Roma community through partnership working to cultivate positive changes in outlook about Roma in Belfast. </a:t>
            </a:r>
          </a:p>
          <a:p>
            <a:endParaRPr lang="en-GB" b="1"/>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10244" name="Rectangle 3"/>
          <p:cNvSpPr>
            <a:spLocks noGrp="1" noChangeArrowheads="1"/>
          </p:cNvSpPr>
          <p:nvPr>
            <p:ph type="title"/>
          </p:nvPr>
        </p:nvSpPr>
        <p:spPr>
          <a:xfrm>
            <a:off x="1447800" y="274638"/>
            <a:ext cx="6248400"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fr-BE" sz="3200" b="1" smtClean="0"/>
              <a:t>Prospects</a:t>
            </a:r>
          </a:p>
        </p:txBody>
      </p:sp>
      <p:pic>
        <p:nvPicPr>
          <p:cNvPr id="1024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5715000"/>
            <a:ext cx="11430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1024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5486400"/>
            <a:ext cx="11430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10247" name="Rectangle 7"/>
          <p:cNvSpPr>
            <a:spLocks noChangeArrowheads="1"/>
          </p:cNvSpPr>
          <p:nvPr/>
        </p:nvSpPr>
        <p:spPr bwMode="auto">
          <a:xfrm>
            <a:off x="827088" y="47974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8" name="Text Box 8"/>
          <p:cNvSpPr txBox="1">
            <a:spLocks noChangeArrowheads="1"/>
          </p:cNvSpPr>
          <p:nvPr/>
        </p:nvSpPr>
        <p:spPr bwMode="auto">
          <a:xfrm>
            <a:off x="1676400" y="1557338"/>
            <a:ext cx="5791200"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5000" rIns="90000" bIns="45000"/>
          <a:lstStyle>
            <a:lvl1pPr marL="342900" indent="-342900"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1pPr>
            <a:lvl2pPr marL="800100" indent="-342900"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9pPr>
          </a:lstStyle>
          <a:p>
            <a:pPr lvl="1" eaLnBrk="1">
              <a:lnSpc>
                <a:spcPct val="100000"/>
              </a:lnSpc>
              <a:spcBef>
                <a:spcPts val="638"/>
              </a:spcBef>
              <a:buFont typeface="Arial" charset="0"/>
              <a:buChar char="•"/>
            </a:pPr>
            <a:endParaRPr lang="en-GB" sz="3200"/>
          </a:p>
          <a:p>
            <a:pPr lvl="1" eaLnBrk="1">
              <a:lnSpc>
                <a:spcPct val="100000"/>
              </a:lnSpc>
              <a:spcBef>
                <a:spcPts val="638"/>
              </a:spcBef>
              <a:buFont typeface="Arial" charset="0"/>
              <a:buChar char="•"/>
            </a:pPr>
            <a:endParaRPr lang="en-GB" sz="2400"/>
          </a:p>
          <a:p>
            <a:pPr lvl="1" eaLnBrk="1">
              <a:lnSpc>
                <a:spcPct val="100000"/>
              </a:lnSpc>
              <a:spcBef>
                <a:spcPts val="638"/>
              </a:spcBef>
              <a:buFont typeface="Arial" charset="0"/>
              <a:buChar char="•"/>
            </a:pPr>
            <a:endParaRPr lang="en-GB" sz="2400"/>
          </a:p>
          <a:p>
            <a:pPr lvl="1" eaLnBrk="1">
              <a:lnSpc>
                <a:spcPct val="100000"/>
              </a:lnSpc>
              <a:spcBef>
                <a:spcPts val="638"/>
              </a:spcBef>
              <a:buFont typeface="Arial" charset="0"/>
              <a:buChar char="•"/>
            </a:pPr>
            <a:endParaRPr lang="en-GB" sz="3200"/>
          </a:p>
          <a:p>
            <a:pPr lvl="1" eaLnBrk="1">
              <a:lnSpc>
                <a:spcPct val="100000"/>
              </a:lnSpc>
              <a:spcBef>
                <a:spcPts val="638"/>
              </a:spcBef>
            </a:pPr>
            <a:endParaRPr lang="fr-BE" sz="2400">
              <a:solidFill>
                <a:srgbClr val="000000"/>
              </a:solidFill>
              <a:latin typeface="Arial Unicode MS" pitchFamily="34" charset="-128"/>
            </a:endParaRPr>
          </a:p>
          <a:p>
            <a:pPr lvl="1" eaLnBrk="1">
              <a:lnSpc>
                <a:spcPct val="100000"/>
              </a:lnSpc>
              <a:spcBef>
                <a:spcPts val="638"/>
              </a:spcBef>
            </a:pPr>
            <a:endParaRPr lang="en-GB" sz="2400"/>
          </a:p>
        </p:txBody>
      </p:sp>
      <p:graphicFrame>
        <p:nvGraphicFramePr>
          <p:cNvPr id="10242" name="Object 1"/>
          <p:cNvGraphicFramePr>
            <a:graphicFrameLocks noChangeAspect="1"/>
          </p:cNvGraphicFramePr>
          <p:nvPr/>
        </p:nvGraphicFramePr>
        <p:xfrm>
          <a:off x="0" y="0"/>
          <a:ext cx="2628900" cy="504825"/>
        </p:xfrm>
        <a:graphic>
          <a:graphicData uri="http://schemas.openxmlformats.org/presentationml/2006/ole">
            <mc:AlternateContent xmlns:mc="http://schemas.openxmlformats.org/markup-compatibility/2006">
              <mc:Choice xmlns:v="urn:schemas-microsoft-com:vml" Requires="v">
                <p:oleObj spid="_x0000_s10265" r:id="rId7" imgW="7523810" imgH="1495634" progId="">
                  <p:embed/>
                </p:oleObj>
              </mc:Choice>
              <mc:Fallback>
                <p:oleObj r:id="rId7" imgW="7523810" imgH="1495634" progId="">
                  <p:embed/>
                  <p:pic>
                    <p:nvPicPr>
                      <p:cNvPr id="0"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6289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49" name="Picture 11" descr="cucumbers.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92725" y="1196975"/>
            <a:ext cx="3311525"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4" descr="http://t3.gstatic.com/images?q=tbn:ANd9GcSotokEAwQ2NQWL0Ls2nQOoQYSXerDS4g9JtUexsUmM5yYHNdf0bQ"/>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87450" y="692150"/>
            <a:ext cx="24193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6" descr="Koci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79613" y="3141663"/>
            <a:ext cx="30226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11268" name="Rectangle 3"/>
          <p:cNvSpPr>
            <a:spLocks noGrp="1" noChangeArrowheads="1"/>
          </p:cNvSpPr>
          <p:nvPr>
            <p:ph type="title"/>
          </p:nvPr>
        </p:nvSpPr>
        <p:spPr>
          <a:xfrm>
            <a:off x="1447800" y="274638"/>
            <a:ext cx="6248400" cy="2649537"/>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fr-BE" sz="4000" dirty="0" smtClean="0"/>
              <a:t/>
            </a:r>
            <a:br>
              <a:rPr lang="fr-BE" sz="4000" dirty="0" smtClean="0"/>
            </a:br>
            <a:r>
              <a:rPr lang="fr-BE" sz="4000" dirty="0" smtClean="0"/>
              <a:t/>
            </a:r>
            <a:br>
              <a:rPr lang="fr-BE" sz="4000" dirty="0" smtClean="0"/>
            </a:br>
            <a:r>
              <a:rPr lang="fr-BE" sz="4000" dirty="0" smtClean="0"/>
              <a:t/>
            </a:r>
            <a:br>
              <a:rPr lang="fr-BE" sz="4000" dirty="0" smtClean="0"/>
            </a:br>
            <a:r>
              <a:rPr lang="fr-BE" sz="4000" dirty="0" smtClean="0"/>
              <a:t/>
            </a:r>
            <a:br>
              <a:rPr lang="fr-BE" sz="4000" dirty="0" smtClean="0"/>
            </a:br>
            <a:r>
              <a:rPr lang="fr-BE" sz="4000" dirty="0" smtClean="0"/>
              <a:t/>
            </a:r>
            <a:br>
              <a:rPr lang="fr-BE" sz="4000" dirty="0" smtClean="0"/>
            </a:br>
            <a:r>
              <a:rPr lang="fr-BE" sz="4000" dirty="0" smtClean="0"/>
              <a:t/>
            </a:r>
            <a:br>
              <a:rPr lang="fr-BE" sz="4000" dirty="0" smtClean="0"/>
            </a:br>
            <a:r>
              <a:rPr lang="fr-BE" sz="4000" dirty="0" smtClean="0"/>
              <a:t/>
            </a:r>
            <a:br>
              <a:rPr lang="fr-BE" sz="4000" dirty="0" smtClean="0"/>
            </a:br>
            <a:r>
              <a:rPr lang="fr-BE" sz="4000" dirty="0" smtClean="0"/>
              <a:t/>
            </a:r>
            <a:br>
              <a:rPr lang="fr-BE" sz="4000" dirty="0" smtClean="0"/>
            </a:br>
            <a:r>
              <a:rPr lang="fr-BE" sz="4000" dirty="0" smtClean="0"/>
              <a:t/>
            </a:r>
            <a:br>
              <a:rPr lang="fr-BE" sz="4000" dirty="0" smtClean="0"/>
            </a:br>
            <a:r>
              <a:rPr lang="fr-BE" sz="3200" dirty="0" err="1" smtClean="0"/>
              <a:t>Thank</a:t>
            </a:r>
            <a:r>
              <a:rPr lang="fr-BE" sz="3200" dirty="0" smtClean="0"/>
              <a:t> You</a:t>
            </a:r>
            <a:br>
              <a:rPr lang="fr-BE" sz="3200" dirty="0" smtClean="0"/>
            </a:br>
            <a:r>
              <a:rPr lang="fr-BE" sz="3200" dirty="0" smtClean="0"/>
              <a:t>Sandra McCarry</a:t>
            </a:r>
            <a:br>
              <a:rPr lang="fr-BE" sz="3200" dirty="0" smtClean="0"/>
            </a:br>
            <a:r>
              <a:rPr lang="fr-BE" sz="3200" dirty="0" smtClean="0"/>
              <a:t>Sorina Toma</a:t>
            </a:r>
            <a:br>
              <a:rPr lang="fr-BE" sz="3200" dirty="0" smtClean="0"/>
            </a:br>
            <a:r>
              <a:rPr lang="fr-BE" sz="3200" smtClean="0"/>
              <a:t>Stephen Long</a:t>
            </a:r>
            <a:br>
              <a:rPr lang="fr-BE" sz="3200" smtClean="0"/>
            </a:br>
            <a:r>
              <a:rPr lang="fr-BE" sz="3200" dirty="0" smtClean="0"/>
              <a:t/>
            </a:r>
            <a:br>
              <a:rPr lang="fr-BE" sz="3200" dirty="0" smtClean="0"/>
            </a:br>
            <a:r>
              <a:rPr lang="fr-BE" sz="1600" dirty="0" smtClean="0"/>
              <a:t>for </a:t>
            </a:r>
            <a:r>
              <a:rPr lang="fr-BE" sz="1600" smtClean="0"/>
              <a:t>info contact</a:t>
            </a:r>
            <a:br>
              <a:rPr lang="fr-BE" sz="1600" smtClean="0"/>
            </a:br>
            <a:r>
              <a:rPr lang="fr-BE" sz="3200" dirty="0" smtClean="0"/>
              <a:t/>
            </a:r>
            <a:br>
              <a:rPr lang="fr-BE" sz="3200" dirty="0" smtClean="0"/>
            </a:br>
            <a:r>
              <a:rPr lang="fr-BE" sz="2800" dirty="0" smtClean="0"/>
              <a:t>stephen.long@belfasttrust.hscni.net</a:t>
            </a:r>
          </a:p>
        </p:txBody>
      </p:sp>
      <p:pic>
        <p:nvPicPr>
          <p:cNvPr id="1126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5715000"/>
            <a:ext cx="11430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1127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5486400"/>
            <a:ext cx="11430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11271" name="Rectangle 7"/>
          <p:cNvSpPr>
            <a:spLocks noChangeArrowheads="1"/>
          </p:cNvSpPr>
          <p:nvPr/>
        </p:nvSpPr>
        <p:spPr bwMode="auto">
          <a:xfrm>
            <a:off x="827088" y="47974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aphicFrame>
        <p:nvGraphicFramePr>
          <p:cNvPr id="11266" name="Object 1"/>
          <p:cNvGraphicFramePr>
            <a:graphicFrameLocks noChangeAspect="1"/>
          </p:cNvGraphicFramePr>
          <p:nvPr/>
        </p:nvGraphicFramePr>
        <p:xfrm>
          <a:off x="0" y="0"/>
          <a:ext cx="2628900" cy="504825"/>
        </p:xfrm>
        <a:graphic>
          <a:graphicData uri="http://schemas.openxmlformats.org/presentationml/2006/ole">
            <mc:AlternateContent xmlns:mc="http://schemas.openxmlformats.org/markup-compatibility/2006">
              <mc:Choice xmlns:v="urn:schemas-microsoft-com:vml" Requires="v">
                <p:oleObj spid="_x0000_s11286" r:id="rId7" imgW="7523810" imgH="1495634" progId="">
                  <p:embed/>
                </p:oleObj>
              </mc:Choice>
              <mc:Fallback>
                <p:oleObj r:id="rId7" imgW="7523810" imgH="1495634" progId="">
                  <p:embed/>
                  <p:pic>
                    <p:nvPicPr>
                      <p:cNvPr id="0"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6289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272" name="Picture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83768" y="116631"/>
            <a:ext cx="384016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2052" name="Rectangle 3"/>
          <p:cNvSpPr>
            <a:spLocks noGrp="1" noChangeArrowheads="1"/>
          </p:cNvSpPr>
          <p:nvPr>
            <p:ph type="title"/>
          </p:nvPr>
        </p:nvSpPr>
        <p:spPr>
          <a:xfrm>
            <a:off x="852488" y="333375"/>
            <a:ext cx="6248400"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en-GB" sz="3200" smtClean="0"/>
              <a:t>"The Belfast Context",</a:t>
            </a:r>
            <a:br>
              <a:rPr lang="en-GB" sz="3200" smtClean="0"/>
            </a:br>
            <a:endParaRPr lang="fr-BE" sz="3200" b="1" smtClean="0"/>
          </a:p>
        </p:txBody>
      </p:sp>
      <p:pic>
        <p:nvPicPr>
          <p:cNvPr id="205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5715000"/>
            <a:ext cx="11430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5486400"/>
            <a:ext cx="11430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2055" name="Rectangle 7"/>
          <p:cNvSpPr>
            <a:spLocks noChangeArrowheads="1"/>
          </p:cNvSpPr>
          <p:nvPr/>
        </p:nvSpPr>
        <p:spPr bwMode="auto">
          <a:xfrm>
            <a:off x="827088" y="47974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6" name="Text Box 8"/>
          <p:cNvSpPr txBox="1">
            <a:spLocks noChangeArrowheads="1"/>
          </p:cNvSpPr>
          <p:nvPr/>
        </p:nvSpPr>
        <p:spPr bwMode="auto">
          <a:xfrm>
            <a:off x="1619250" y="1838325"/>
            <a:ext cx="5791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5000" rIns="90000" bIns="45000"/>
          <a:lstStyle>
            <a:lvl1pPr marL="342900" indent="-342900"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9pPr>
          </a:lstStyle>
          <a:p>
            <a:pPr lvl="1" algn="ctr" eaLnBrk="1">
              <a:lnSpc>
                <a:spcPct val="100000"/>
              </a:lnSpc>
              <a:spcBef>
                <a:spcPts val="638"/>
              </a:spcBef>
            </a:pPr>
            <a:r>
              <a:rPr lang="fr-BE" sz="2400">
                <a:solidFill>
                  <a:srgbClr val="000000"/>
                </a:solidFill>
                <a:latin typeface="Arial Unicode MS" pitchFamily="34" charset="-128"/>
              </a:rPr>
              <a:t>A </a:t>
            </a:r>
            <a:r>
              <a:rPr lang="en-GB" sz="2400">
                <a:solidFill>
                  <a:srgbClr val="000000"/>
                </a:solidFill>
                <a:latin typeface="Arial Unicode MS" pitchFamily="34" charset="-128"/>
              </a:rPr>
              <a:t>Divided</a:t>
            </a:r>
            <a:r>
              <a:rPr lang="fr-BE" sz="2400">
                <a:solidFill>
                  <a:srgbClr val="000000"/>
                </a:solidFill>
                <a:latin typeface="Arial Unicode MS" pitchFamily="34" charset="-128"/>
              </a:rPr>
              <a:t> City</a:t>
            </a:r>
          </a:p>
        </p:txBody>
      </p:sp>
      <p:graphicFrame>
        <p:nvGraphicFramePr>
          <p:cNvPr id="2050" name="Object 1"/>
          <p:cNvGraphicFramePr>
            <a:graphicFrameLocks noChangeAspect="1"/>
          </p:cNvGraphicFramePr>
          <p:nvPr/>
        </p:nvGraphicFramePr>
        <p:xfrm>
          <a:off x="0" y="0"/>
          <a:ext cx="2628900" cy="504825"/>
        </p:xfrm>
        <a:graphic>
          <a:graphicData uri="http://schemas.openxmlformats.org/presentationml/2006/ole">
            <mc:AlternateContent xmlns:mc="http://schemas.openxmlformats.org/markup-compatibility/2006">
              <mc:Choice xmlns:v="urn:schemas-microsoft-com:vml" Requires="v">
                <p:oleObj spid="_x0000_s2071" r:id="rId7" imgW="7523810" imgH="1495634" progId="">
                  <p:embed/>
                </p:oleObj>
              </mc:Choice>
              <mc:Fallback>
                <p:oleObj r:id="rId7" imgW="7523810" imgH="1495634" progId="">
                  <p:embed/>
                  <p:pic>
                    <p:nvPicPr>
                      <p:cNvPr id="0"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6289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7" name="Picture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24075" y="2781300"/>
            <a:ext cx="48958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3076" name="Rectangle 3"/>
          <p:cNvSpPr>
            <a:spLocks noGrp="1" noChangeArrowheads="1"/>
          </p:cNvSpPr>
          <p:nvPr>
            <p:ph type="title"/>
          </p:nvPr>
        </p:nvSpPr>
        <p:spPr>
          <a:xfrm>
            <a:off x="852488" y="333375"/>
            <a:ext cx="6248400"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en-GB" sz="3200" smtClean="0"/>
              <a:t>"The Roma experience",</a:t>
            </a:r>
            <a:br>
              <a:rPr lang="en-GB" sz="3200" smtClean="0"/>
            </a:br>
            <a:endParaRPr lang="fr-BE" sz="3200" b="1" smtClean="0"/>
          </a:p>
        </p:txBody>
      </p:sp>
      <p:pic>
        <p:nvPicPr>
          <p:cNvPr id="307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5715000"/>
            <a:ext cx="11430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5486400"/>
            <a:ext cx="11430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3079" name="Rectangle 7"/>
          <p:cNvSpPr>
            <a:spLocks noChangeArrowheads="1"/>
          </p:cNvSpPr>
          <p:nvPr/>
        </p:nvSpPr>
        <p:spPr bwMode="auto">
          <a:xfrm>
            <a:off x="827088" y="47974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80" name="Text Box 8"/>
          <p:cNvSpPr txBox="1">
            <a:spLocks noChangeArrowheads="1"/>
          </p:cNvSpPr>
          <p:nvPr/>
        </p:nvSpPr>
        <p:spPr bwMode="auto">
          <a:xfrm>
            <a:off x="1676400" y="1828800"/>
            <a:ext cx="5791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5000" rIns="90000" bIns="45000"/>
          <a:lstStyle>
            <a:lvl1pPr marL="342900" indent="-342900"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9pPr>
          </a:lstStyle>
          <a:p>
            <a:pPr lvl="1" eaLnBrk="1">
              <a:lnSpc>
                <a:spcPct val="100000"/>
              </a:lnSpc>
              <a:spcBef>
                <a:spcPts val="638"/>
              </a:spcBef>
            </a:pPr>
            <a:endParaRPr lang="fr-BE" sz="2400">
              <a:solidFill>
                <a:srgbClr val="000000"/>
              </a:solidFill>
              <a:latin typeface="Arial Unicode MS" pitchFamily="34" charset="-128"/>
            </a:endParaRPr>
          </a:p>
        </p:txBody>
      </p:sp>
      <p:graphicFrame>
        <p:nvGraphicFramePr>
          <p:cNvPr id="3074" name="Object 1"/>
          <p:cNvGraphicFramePr>
            <a:graphicFrameLocks noChangeAspect="1"/>
          </p:cNvGraphicFramePr>
          <p:nvPr/>
        </p:nvGraphicFramePr>
        <p:xfrm>
          <a:off x="0" y="0"/>
          <a:ext cx="2628900" cy="504825"/>
        </p:xfrm>
        <a:graphic>
          <a:graphicData uri="http://schemas.openxmlformats.org/presentationml/2006/ole">
            <mc:AlternateContent xmlns:mc="http://schemas.openxmlformats.org/markup-compatibility/2006">
              <mc:Choice xmlns:v="urn:schemas-microsoft-com:vml" Requires="v">
                <p:oleObj spid="_x0000_s3095" r:id="rId7" imgW="7523810" imgH="1495634" progId="">
                  <p:embed/>
                </p:oleObj>
              </mc:Choice>
              <mc:Fallback>
                <p:oleObj r:id="rId7" imgW="7523810" imgH="1495634" progId="">
                  <p:embed/>
                  <p:pic>
                    <p:nvPicPr>
                      <p:cNvPr id="0"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6289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81" name="Picture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5513" y="2468563"/>
            <a:ext cx="42481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4100" name="Rectangle 3"/>
          <p:cNvSpPr>
            <a:spLocks noGrp="1" noChangeArrowheads="1"/>
          </p:cNvSpPr>
          <p:nvPr>
            <p:ph type="title"/>
          </p:nvPr>
        </p:nvSpPr>
        <p:spPr>
          <a:xfrm>
            <a:off x="852488" y="333375"/>
            <a:ext cx="6248400"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en-GB" sz="3200" smtClean="0"/>
              <a:t>What do we know?</a:t>
            </a:r>
            <a:br>
              <a:rPr lang="en-GB" sz="3200" smtClean="0"/>
            </a:br>
            <a:endParaRPr lang="fr-BE" sz="3200" b="1" smtClean="0"/>
          </a:p>
        </p:txBody>
      </p:sp>
      <p:pic>
        <p:nvPicPr>
          <p:cNvPr id="410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5715000"/>
            <a:ext cx="11430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5486400"/>
            <a:ext cx="11430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4103" name="Rectangle 7"/>
          <p:cNvSpPr>
            <a:spLocks noChangeArrowheads="1"/>
          </p:cNvSpPr>
          <p:nvPr/>
        </p:nvSpPr>
        <p:spPr bwMode="auto">
          <a:xfrm>
            <a:off x="827088" y="47974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04" name="Text Box 8"/>
          <p:cNvSpPr txBox="1">
            <a:spLocks noChangeArrowheads="1"/>
          </p:cNvSpPr>
          <p:nvPr/>
        </p:nvSpPr>
        <p:spPr bwMode="auto">
          <a:xfrm>
            <a:off x="1676400" y="1828800"/>
            <a:ext cx="5791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5000" rIns="90000" bIns="45000"/>
          <a:lstStyle>
            <a:lvl1pPr marL="342900" indent="-342900"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1pPr>
            <a:lvl2pPr marL="800100" indent="-342900"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9pPr>
          </a:lstStyle>
          <a:p>
            <a:pPr lvl="1" eaLnBrk="1">
              <a:lnSpc>
                <a:spcPct val="100000"/>
              </a:lnSpc>
              <a:spcBef>
                <a:spcPts val="638"/>
              </a:spcBef>
              <a:buFont typeface="Arial" charset="0"/>
              <a:buChar char="•"/>
            </a:pPr>
            <a:r>
              <a:rPr lang="en-US" sz="2400"/>
              <a:t>The truth is that initially we knew very little about the Roma in Belfast</a:t>
            </a:r>
          </a:p>
          <a:p>
            <a:pPr lvl="1" eaLnBrk="1">
              <a:lnSpc>
                <a:spcPct val="100000"/>
              </a:lnSpc>
              <a:spcBef>
                <a:spcPts val="638"/>
              </a:spcBef>
              <a:buFont typeface="Arial" charset="0"/>
              <a:buChar char="•"/>
            </a:pPr>
            <a:endParaRPr lang="en-US" sz="2400"/>
          </a:p>
          <a:p>
            <a:pPr lvl="1" eaLnBrk="1">
              <a:lnSpc>
                <a:spcPct val="100000"/>
              </a:lnSpc>
              <a:spcBef>
                <a:spcPts val="638"/>
              </a:spcBef>
              <a:buFont typeface="Arial" charset="0"/>
              <a:buChar char="•"/>
            </a:pPr>
            <a:r>
              <a:rPr lang="en-US" sz="2400">
                <a:solidFill>
                  <a:srgbClr val="000000"/>
                </a:solidFill>
                <a:latin typeface="Arial Unicode MS" pitchFamily="34" charset="-128"/>
              </a:rPr>
              <a:t>Perceptions based on negative media reports</a:t>
            </a:r>
          </a:p>
          <a:p>
            <a:pPr lvl="1" eaLnBrk="1">
              <a:lnSpc>
                <a:spcPct val="100000"/>
              </a:lnSpc>
              <a:spcBef>
                <a:spcPts val="638"/>
              </a:spcBef>
              <a:buFont typeface="Arial" charset="0"/>
              <a:buChar char="•"/>
            </a:pPr>
            <a:endParaRPr lang="en-US" sz="2400">
              <a:solidFill>
                <a:srgbClr val="000000"/>
              </a:solidFill>
              <a:latin typeface="Arial Unicode MS" pitchFamily="34" charset="-128"/>
            </a:endParaRPr>
          </a:p>
          <a:p>
            <a:pPr lvl="1" eaLnBrk="1">
              <a:lnSpc>
                <a:spcPct val="100000"/>
              </a:lnSpc>
              <a:spcBef>
                <a:spcPts val="638"/>
              </a:spcBef>
              <a:buFont typeface="Arial" charset="0"/>
              <a:buChar char="•"/>
            </a:pPr>
            <a:r>
              <a:rPr lang="en-US" sz="2400">
                <a:solidFill>
                  <a:srgbClr val="000000"/>
                </a:solidFill>
                <a:latin typeface="Arial Unicode MS" pitchFamily="34" charset="-128"/>
              </a:rPr>
              <a:t>Roma are (understandably) an insular community</a:t>
            </a:r>
          </a:p>
          <a:p>
            <a:pPr lvl="1" eaLnBrk="1">
              <a:lnSpc>
                <a:spcPct val="100000"/>
              </a:lnSpc>
              <a:spcBef>
                <a:spcPts val="638"/>
              </a:spcBef>
              <a:buFont typeface="Arial" charset="0"/>
              <a:buChar char="•"/>
            </a:pPr>
            <a:endParaRPr lang="en-US" sz="2400">
              <a:solidFill>
                <a:srgbClr val="000000"/>
              </a:solidFill>
              <a:latin typeface="Arial Unicode MS" pitchFamily="34" charset="-128"/>
            </a:endParaRPr>
          </a:p>
          <a:p>
            <a:pPr lvl="1" eaLnBrk="1">
              <a:lnSpc>
                <a:spcPct val="100000"/>
              </a:lnSpc>
              <a:spcBef>
                <a:spcPts val="638"/>
              </a:spcBef>
              <a:buFont typeface="Arial" charset="0"/>
              <a:buChar char="•"/>
            </a:pPr>
            <a:r>
              <a:rPr lang="en-US" sz="2400">
                <a:solidFill>
                  <a:srgbClr val="000000"/>
                </a:solidFill>
                <a:latin typeface="Arial Unicode MS" pitchFamily="34" charset="-128"/>
              </a:rPr>
              <a:t>Like all communities they have their gate keepers</a:t>
            </a:r>
            <a:endParaRPr lang="fr-BE" sz="2400">
              <a:solidFill>
                <a:srgbClr val="000000"/>
              </a:solidFill>
              <a:latin typeface="Arial Unicode MS" pitchFamily="34" charset="-128"/>
            </a:endParaRPr>
          </a:p>
        </p:txBody>
      </p:sp>
      <p:graphicFrame>
        <p:nvGraphicFramePr>
          <p:cNvPr id="4098" name="Object 1"/>
          <p:cNvGraphicFramePr>
            <a:graphicFrameLocks noChangeAspect="1"/>
          </p:cNvGraphicFramePr>
          <p:nvPr/>
        </p:nvGraphicFramePr>
        <p:xfrm>
          <a:off x="0" y="0"/>
          <a:ext cx="2628900" cy="504825"/>
        </p:xfrm>
        <a:graphic>
          <a:graphicData uri="http://schemas.openxmlformats.org/presentationml/2006/ole">
            <mc:AlternateContent xmlns:mc="http://schemas.openxmlformats.org/markup-compatibility/2006">
              <mc:Choice xmlns:v="urn:schemas-microsoft-com:vml" Requires="v">
                <p:oleObj spid="_x0000_s4118" r:id="rId7" imgW="7523810" imgH="1495634" progId="">
                  <p:embed/>
                </p:oleObj>
              </mc:Choice>
              <mc:Fallback>
                <p:oleObj r:id="rId7" imgW="7523810" imgH="1495634" progId="">
                  <p:embed/>
                  <p:pic>
                    <p:nvPicPr>
                      <p:cNvPr id="0"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6289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5124" name="Rectangle 2"/>
          <p:cNvSpPr>
            <a:spLocks noGrp="1" noChangeArrowheads="1"/>
          </p:cNvSpPr>
          <p:nvPr>
            <p:ph type="title"/>
          </p:nvPr>
        </p:nvSpPr>
        <p:spPr>
          <a:xfrm>
            <a:off x="1447800" y="274638"/>
            <a:ext cx="6248400"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fr-BE" sz="3200" b="1" smtClean="0"/>
              <a:t>Relationships &amp; Trust</a:t>
            </a:r>
          </a:p>
        </p:txBody>
      </p:sp>
      <p:pic>
        <p:nvPicPr>
          <p:cNvPr id="512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5715000"/>
            <a:ext cx="11430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512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5486400"/>
            <a:ext cx="11430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5127" name="Rectangle 11"/>
          <p:cNvSpPr>
            <a:spLocks noChangeArrowheads="1"/>
          </p:cNvSpPr>
          <p:nvPr/>
        </p:nvSpPr>
        <p:spPr bwMode="auto">
          <a:xfrm>
            <a:off x="827088" y="47974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8" name="Text Box 17"/>
          <p:cNvSpPr txBox="1">
            <a:spLocks noChangeArrowheads="1"/>
          </p:cNvSpPr>
          <p:nvPr/>
        </p:nvSpPr>
        <p:spPr bwMode="auto">
          <a:xfrm>
            <a:off x="1676400" y="1828800"/>
            <a:ext cx="5791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5000" rIns="90000" bIns="45000"/>
          <a:lstStyle>
            <a:lvl1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9pPr>
          </a:lstStyle>
          <a:p>
            <a:pPr eaLnBrk="1">
              <a:lnSpc>
                <a:spcPct val="100000"/>
              </a:lnSpc>
              <a:spcBef>
                <a:spcPts val="638"/>
              </a:spcBef>
            </a:pPr>
            <a:endParaRPr lang="fr-BE" sz="2400" b="1">
              <a:solidFill>
                <a:srgbClr val="000000"/>
              </a:solidFill>
              <a:latin typeface="Arial Unicode MS" pitchFamily="34" charset="-128"/>
            </a:endParaRPr>
          </a:p>
          <a:p>
            <a:pPr eaLnBrk="1">
              <a:lnSpc>
                <a:spcPct val="100000"/>
              </a:lnSpc>
              <a:spcBef>
                <a:spcPts val="638"/>
              </a:spcBef>
            </a:pPr>
            <a:endParaRPr lang="fr-BE" sz="2400">
              <a:solidFill>
                <a:srgbClr val="000000"/>
              </a:solidFill>
              <a:latin typeface="Arial Unicode MS" pitchFamily="34" charset="-128"/>
            </a:endParaRPr>
          </a:p>
          <a:p>
            <a:pPr lvl="1" eaLnBrk="1">
              <a:lnSpc>
                <a:spcPct val="100000"/>
              </a:lnSpc>
              <a:spcBef>
                <a:spcPts val="638"/>
              </a:spcBef>
            </a:pPr>
            <a:endParaRPr lang="fr-BE" sz="2400">
              <a:solidFill>
                <a:srgbClr val="000000"/>
              </a:solidFill>
              <a:latin typeface="Arial Unicode MS" pitchFamily="34" charset="-128"/>
            </a:endParaRPr>
          </a:p>
        </p:txBody>
      </p:sp>
      <p:graphicFrame>
        <p:nvGraphicFramePr>
          <p:cNvPr id="5122" name="Object 1"/>
          <p:cNvGraphicFramePr>
            <a:graphicFrameLocks noChangeAspect="1"/>
          </p:cNvGraphicFramePr>
          <p:nvPr/>
        </p:nvGraphicFramePr>
        <p:xfrm>
          <a:off x="0" y="0"/>
          <a:ext cx="2628900" cy="504825"/>
        </p:xfrm>
        <a:graphic>
          <a:graphicData uri="http://schemas.openxmlformats.org/presentationml/2006/ole">
            <mc:AlternateContent xmlns:mc="http://schemas.openxmlformats.org/markup-compatibility/2006">
              <mc:Choice xmlns:v="urn:schemas-microsoft-com:vml" Requires="v">
                <p:oleObj spid="_x0000_s5143" r:id="rId7" imgW="7523810" imgH="1495634" progId="">
                  <p:embed/>
                </p:oleObj>
              </mc:Choice>
              <mc:Fallback>
                <p:oleObj r:id="rId7" imgW="7523810" imgH="1495634" progId="">
                  <p:embed/>
                  <p:pic>
                    <p:nvPicPr>
                      <p:cNvPr id="0"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6289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29" name="Picture 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50975" y="2003425"/>
            <a:ext cx="624205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6148" name="Rectangle 3"/>
          <p:cNvSpPr>
            <a:spLocks noGrp="1" noChangeArrowheads="1"/>
          </p:cNvSpPr>
          <p:nvPr>
            <p:ph type="title"/>
          </p:nvPr>
        </p:nvSpPr>
        <p:spPr>
          <a:xfrm>
            <a:off x="1447800" y="274638"/>
            <a:ext cx="6248400"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fr-BE" sz="3200" b="1" dirty="0" smtClean="0"/>
              <a:t>The Plan</a:t>
            </a:r>
          </a:p>
        </p:txBody>
      </p:sp>
      <p:pic>
        <p:nvPicPr>
          <p:cNvPr id="614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5715000"/>
            <a:ext cx="11430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615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5486400"/>
            <a:ext cx="11430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6151" name="Rectangle 7"/>
          <p:cNvSpPr>
            <a:spLocks noChangeArrowheads="1"/>
          </p:cNvSpPr>
          <p:nvPr/>
        </p:nvSpPr>
        <p:spPr bwMode="auto">
          <a:xfrm>
            <a:off x="827088" y="47974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8" name="Text Box 8"/>
          <p:cNvSpPr txBox="1">
            <a:spLocks noChangeArrowheads="1"/>
          </p:cNvSpPr>
          <p:nvPr/>
        </p:nvSpPr>
        <p:spPr bwMode="auto">
          <a:xfrm>
            <a:off x="1116013" y="1196975"/>
            <a:ext cx="6732587" cy="5508625"/>
          </a:xfrm>
          <a:prstGeom prst="rect">
            <a:avLst/>
          </a:prstGeom>
          <a:noFill/>
          <a:ln>
            <a:noFill/>
          </a:ln>
          <a:effectLst/>
          <a:extLst/>
        </p:spPr>
        <p:txBody>
          <a:bodyPr lIns="90000" tIns="45000" rIns="90000" bIns="45000"/>
          <a:lstStyle>
            <a:lvl1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9pPr>
          </a:lstStyle>
          <a:p>
            <a:pPr marL="800100" lvl="1" indent="-342900" eaLnBrk="1">
              <a:lnSpc>
                <a:spcPct val="100000"/>
              </a:lnSpc>
              <a:spcBef>
                <a:spcPts val="638"/>
              </a:spcBef>
              <a:buFont typeface="Arial" pitchFamily="34" charset="0"/>
              <a:buChar char="•"/>
              <a:defRPr/>
            </a:pPr>
            <a:r>
              <a:rPr lang="en-GB" sz="2400" dirty="0" smtClean="0"/>
              <a:t>To raise awareness of Roma language, culture and traditions and challenge perceptions and stereotyping of Roma</a:t>
            </a:r>
          </a:p>
          <a:p>
            <a:pPr marL="457200" lvl="1" indent="0" eaLnBrk="1">
              <a:lnSpc>
                <a:spcPct val="100000"/>
              </a:lnSpc>
              <a:spcBef>
                <a:spcPts val="638"/>
              </a:spcBef>
              <a:defRPr/>
            </a:pPr>
            <a:r>
              <a:rPr lang="en-GB" sz="2400" dirty="0" smtClean="0"/>
              <a:t> </a:t>
            </a:r>
          </a:p>
          <a:p>
            <a:pPr marL="800100" lvl="1" indent="-342900" eaLnBrk="1">
              <a:lnSpc>
                <a:spcPct val="100000"/>
              </a:lnSpc>
              <a:spcBef>
                <a:spcPts val="638"/>
              </a:spcBef>
              <a:buFont typeface="Arial" pitchFamily="34" charset="0"/>
              <a:buChar char="•"/>
              <a:defRPr/>
            </a:pPr>
            <a:r>
              <a:rPr lang="en-GB" sz="2400" dirty="0" smtClean="0"/>
              <a:t>To begin to build the capacity of staff in public, voluntary and community organisations to engage with the Roma</a:t>
            </a:r>
          </a:p>
          <a:p>
            <a:pPr lvl="1" eaLnBrk="1">
              <a:lnSpc>
                <a:spcPct val="100000"/>
              </a:lnSpc>
              <a:spcBef>
                <a:spcPts val="638"/>
              </a:spcBef>
              <a:defRPr/>
            </a:pPr>
            <a:endParaRPr lang="fr-BE" sz="2400" dirty="0" smtClean="0">
              <a:solidFill>
                <a:srgbClr val="000000"/>
              </a:solidFill>
              <a:latin typeface="Arial Unicode MS" pitchFamily="34" charset="-128"/>
            </a:endParaRPr>
          </a:p>
        </p:txBody>
      </p:sp>
      <p:graphicFrame>
        <p:nvGraphicFramePr>
          <p:cNvPr id="6146" name="Object 1"/>
          <p:cNvGraphicFramePr>
            <a:graphicFrameLocks noChangeAspect="1"/>
          </p:cNvGraphicFramePr>
          <p:nvPr/>
        </p:nvGraphicFramePr>
        <p:xfrm>
          <a:off x="0" y="0"/>
          <a:ext cx="2628900" cy="504825"/>
        </p:xfrm>
        <a:graphic>
          <a:graphicData uri="http://schemas.openxmlformats.org/presentationml/2006/ole">
            <mc:AlternateContent xmlns:mc="http://schemas.openxmlformats.org/markup-compatibility/2006">
              <mc:Choice xmlns:v="urn:schemas-microsoft-com:vml" Requires="v">
                <p:oleObj spid="_x0000_s6168" r:id="rId7" imgW="7523810" imgH="1495634" progId="">
                  <p:embed/>
                </p:oleObj>
              </mc:Choice>
              <mc:Fallback>
                <p:oleObj r:id="rId7" imgW="7523810" imgH="1495634" progId="">
                  <p:embed/>
                  <p:pic>
                    <p:nvPicPr>
                      <p:cNvPr id="0"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6289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53" name="Picture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87900" y="4083050"/>
            <a:ext cx="26828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76375" y="4071938"/>
            <a:ext cx="30956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7172" name="Rectangle 3"/>
          <p:cNvSpPr>
            <a:spLocks noGrp="1" noChangeArrowheads="1"/>
          </p:cNvSpPr>
          <p:nvPr>
            <p:ph type="title"/>
          </p:nvPr>
        </p:nvSpPr>
        <p:spPr>
          <a:xfrm>
            <a:off x="1447800" y="274638"/>
            <a:ext cx="6248400"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fr-BE" sz="3200" b="1" smtClean="0"/>
              <a:t>Capacity Building with the Roma</a:t>
            </a:r>
          </a:p>
        </p:txBody>
      </p:sp>
      <p:pic>
        <p:nvPicPr>
          <p:cNvPr id="717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5715000"/>
            <a:ext cx="11430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717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5486400"/>
            <a:ext cx="11430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7175" name="Rectangle 7"/>
          <p:cNvSpPr>
            <a:spLocks noChangeArrowheads="1"/>
          </p:cNvSpPr>
          <p:nvPr/>
        </p:nvSpPr>
        <p:spPr bwMode="auto">
          <a:xfrm>
            <a:off x="827088" y="47974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176" name="Text Box 8"/>
          <p:cNvSpPr txBox="1">
            <a:spLocks noChangeArrowheads="1"/>
          </p:cNvSpPr>
          <p:nvPr/>
        </p:nvSpPr>
        <p:spPr bwMode="auto">
          <a:xfrm>
            <a:off x="1676400" y="1557338"/>
            <a:ext cx="5791200"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5000" rIns="90000" bIns="45000"/>
          <a:lstStyle>
            <a:lvl1pPr marL="342900" indent="-342900"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1pPr>
            <a:lvl2pPr marL="800100" indent="-342900"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9pPr>
          </a:lstStyle>
          <a:p>
            <a:pPr lvl="1" eaLnBrk="1">
              <a:lnSpc>
                <a:spcPct val="100000"/>
              </a:lnSpc>
              <a:spcBef>
                <a:spcPts val="638"/>
              </a:spcBef>
              <a:buFont typeface="Arial" charset="0"/>
              <a:buChar char="•"/>
            </a:pPr>
            <a:r>
              <a:rPr lang="en-GB" sz="2400"/>
              <a:t>To establish a social economy programme for Roma women</a:t>
            </a:r>
          </a:p>
          <a:p>
            <a:pPr lvl="1" eaLnBrk="1">
              <a:lnSpc>
                <a:spcPct val="100000"/>
              </a:lnSpc>
              <a:spcBef>
                <a:spcPts val="638"/>
              </a:spcBef>
              <a:buFont typeface="Arial" charset="0"/>
              <a:buChar char="•"/>
            </a:pPr>
            <a:endParaRPr lang="en-GB" sz="3200"/>
          </a:p>
          <a:p>
            <a:pPr lvl="1" eaLnBrk="1">
              <a:lnSpc>
                <a:spcPct val="100000"/>
              </a:lnSpc>
              <a:spcBef>
                <a:spcPts val="638"/>
              </a:spcBef>
              <a:buFont typeface="Arial" charset="0"/>
              <a:buChar char="•"/>
            </a:pPr>
            <a:endParaRPr lang="en-GB" sz="2400"/>
          </a:p>
          <a:p>
            <a:pPr lvl="1" eaLnBrk="1">
              <a:lnSpc>
                <a:spcPct val="100000"/>
              </a:lnSpc>
              <a:spcBef>
                <a:spcPts val="638"/>
              </a:spcBef>
              <a:buFont typeface="Arial" charset="0"/>
              <a:buChar char="•"/>
            </a:pPr>
            <a:endParaRPr lang="en-GB" sz="2400"/>
          </a:p>
          <a:p>
            <a:pPr lvl="1" eaLnBrk="1">
              <a:lnSpc>
                <a:spcPct val="100000"/>
              </a:lnSpc>
              <a:spcBef>
                <a:spcPts val="638"/>
              </a:spcBef>
              <a:buFont typeface="Arial" charset="0"/>
              <a:buChar char="•"/>
            </a:pPr>
            <a:endParaRPr lang="en-GB" sz="3200"/>
          </a:p>
          <a:p>
            <a:pPr lvl="1" eaLnBrk="1">
              <a:lnSpc>
                <a:spcPct val="100000"/>
              </a:lnSpc>
              <a:spcBef>
                <a:spcPts val="638"/>
              </a:spcBef>
              <a:buFont typeface="Arial" charset="0"/>
              <a:buChar char="•"/>
            </a:pPr>
            <a:endParaRPr lang="en-GB" sz="2400"/>
          </a:p>
          <a:p>
            <a:pPr lvl="1" eaLnBrk="1">
              <a:lnSpc>
                <a:spcPct val="100000"/>
              </a:lnSpc>
              <a:spcBef>
                <a:spcPts val="638"/>
              </a:spcBef>
              <a:buFont typeface="Arial" charset="0"/>
              <a:buChar char="•"/>
            </a:pPr>
            <a:r>
              <a:rPr lang="en-GB" sz="2400"/>
              <a:t>To promote the inclusion of Roma youth with local communities </a:t>
            </a:r>
          </a:p>
          <a:p>
            <a:pPr lvl="1" eaLnBrk="1">
              <a:lnSpc>
                <a:spcPct val="100000"/>
              </a:lnSpc>
              <a:spcBef>
                <a:spcPts val="638"/>
              </a:spcBef>
              <a:buFont typeface="Arial" charset="0"/>
              <a:buChar char="•"/>
            </a:pPr>
            <a:endParaRPr lang="fr-BE" sz="2400">
              <a:solidFill>
                <a:srgbClr val="000000"/>
              </a:solidFill>
              <a:latin typeface="Arial Unicode MS" pitchFamily="34" charset="-128"/>
            </a:endParaRPr>
          </a:p>
          <a:p>
            <a:pPr lvl="1" eaLnBrk="1">
              <a:lnSpc>
                <a:spcPct val="100000"/>
              </a:lnSpc>
              <a:spcBef>
                <a:spcPts val="638"/>
              </a:spcBef>
              <a:buFont typeface="Arial" charset="0"/>
              <a:buChar char="•"/>
            </a:pPr>
            <a:endParaRPr lang="en-GB" sz="2400"/>
          </a:p>
        </p:txBody>
      </p:sp>
      <p:graphicFrame>
        <p:nvGraphicFramePr>
          <p:cNvPr id="7170" name="Object 1"/>
          <p:cNvGraphicFramePr>
            <a:graphicFrameLocks noChangeAspect="1"/>
          </p:cNvGraphicFramePr>
          <p:nvPr/>
        </p:nvGraphicFramePr>
        <p:xfrm>
          <a:off x="0" y="0"/>
          <a:ext cx="2628900" cy="504825"/>
        </p:xfrm>
        <a:graphic>
          <a:graphicData uri="http://schemas.openxmlformats.org/presentationml/2006/ole">
            <mc:AlternateContent xmlns:mc="http://schemas.openxmlformats.org/markup-compatibility/2006">
              <mc:Choice xmlns:v="urn:schemas-microsoft-com:vml" Requires="v">
                <p:oleObj spid="_x0000_s7192" r:id="rId7" imgW="7523810" imgH="1495634" progId="">
                  <p:embed/>
                </p:oleObj>
              </mc:Choice>
              <mc:Fallback>
                <p:oleObj r:id="rId7" imgW="7523810" imgH="1495634" progId="">
                  <p:embed/>
                  <p:pic>
                    <p:nvPicPr>
                      <p:cNvPr id="0"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6289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177"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24075" y="2708275"/>
            <a:ext cx="1295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24300" y="271938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8196" name="Rectangle 3"/>
          <p:cNvSpPr>
            <a:spLocks noGrp="1" noChangeArrowheads="1"/>
          </p:cNvSpPr>
          <p:nvPr>
            <p:ph type="title"/>
          </p:nvPr>
        </p:nvSpPr>
        <p:spPr>
          <a:xfrm>
            <a:off x="1447800" y="274638"/>
            <a:ext cx="6248400"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fr-BE" sz="3200" b="1" smtClean="0"/>
              <a:t>Progress</a:t>
            </a:r>
          </a:p>
        </p:txBody>
      </p:sp>
      <p:pic>
        <p:nvPicPr>
          <p:cNvPr id="819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5715000"/>
            <a:ext cx="11430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819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5486400"/>
            <a:ext cx="11430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8199" name="Rectangle 7"/>
          <p:cNvSpPr>
            <a:spLocks noChangeArrowheads="1"/>
          </p:cNvSpPr>
          <p:nvPr/>
        </p:nvSpPr>
        <p:spPr bwMode="auto">
          <a:xfrm>
            <a:off x="827088" y="47974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00" name="Text Box 8"/>
          <p:cNvSpPr txBox="1">
            <a:spLocks noChangeArrowheads="1"/>
          </p:cNvSpPr>
          <p:nvPr/>
        </p:nvSpPr>
        <p:spPr bwMode="auto">
          <a:xfrm>
            <a:off x="1475656" y="1268760"/>
            <a:ext cx="5991944" cy="543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5000" rIns="90000" bIns="45000"/>
          <a:lstStyle>
            <a:lvl1pPr marL="342900" indent="-342900"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1pPr>
            <a:lvl2pPr marL="800100" indent="-342900"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9pPr>
          </a:lstStyle>
          <a:p>
            <a:pPr lvl="1" eaLnBrk="1">
              <a:lnSpc>
                <a:spcPct val="100000"/>
              </a:lnSpc>
              <a:spcBef>
                <a:spcPts val="638"/>
              </a:spcBef>
            </a:pPr>
            <a:endParaRPr lang="en-GB" sz="3200" dirty="0" smtClean="0"/>
          </a:p>
          <a:p>
            <a:pPr lvl="1" eaLnBrk="1">
              <a:lnSpc>
                <a:spcPct val="100000"/>
              </a:lnSpc>
              <a:spcBef>
                <a:spcPts val="638"/>
              </a:spcBef>
              <a:buFont typeface="Arial" charset="0"/>
              <a:buChar char="•"/>
            </a:pPr>
            <a:endParaRPr lang="en-GB" sz="2400" dirty="0" smtClean="0"/>
          </a:p>
          <a:p>
            <a:pPr lvl="1" eaLnBrk="1">
              <a:lnSpc>
                <a:spcPct val="100000"/>
              </a:lnSpc>
              <a:spcBef>
                <a:spcPts val="638"/>
              </a:spcBef>
              <a:buFont typeface="Arial" charset="0"/>
              <a:buChar char="•"/>
            </a:pPr>
            <a:endParaRPr lang="en-GB" sz="3200" dirty="0" smtClean="0"/>
          </a:p>
          <a:p>
            <a:pPr lvl="1" eaLnBrk="1">
              <a:lnSpc>
                <a:spcPct val="100000"/>
              </a:lnSpc>
              <a:spcBef>
                <a:spcPts val="638"/>
              </a:spcBef>
              <a:buFont typeface="Arial" charset="0"/>
              <a:buChar char="•"/>
            </a:pPr>
            <a:endParaRPr lang="en-GB" sz="3200" dirty="0" smtClean="0"/>
          </a:p>
          <a:p>
            <a:pPr lvl="1" eaLnBrk="1">
              <a:lnSpc>
                <a:spcPct val="100000"/>
              </a:lnSpc>
              <a:spcBef>
                <a:spcPts val="638"/>
              </a:spcBef>
              <a:buFont typeface="Arial" charset="0"/>
              <a:buChar char="•"/>
            </a:pPr>
            <a:endParaRPr lang="en-GB" sz="2400" dirty="0" smtClean="0"/>
          </a:p>
          <a:p>
            <a:pPr lvl="1" eaLnBrk="1">
              <a:lnSpc>
                <a:spcPct val="100000"/>
              </a:lnSpc>
              <a:spcBef>
                <a:spcPts val="638"/>
              </a:spcBef>
            </a:pPr>
            <a:endParaRPr lang="fr-BE" sz="2400" dirty="0" smtClean="0">
              <a:solidFill>
                <a:srgbClr val="000000"/>
              </a:solidFill>
              <a:latin typeface="Arial Unicode MS" pitchFamily="34" charset="-128"/>
            </a:endParaRPr>
          </a:p>
          <a:p>
            <a:pPr lvl="1" eaLnBrk="1">
              <a:lnSpc>
                <a:spcPct val="100000"/>
              </a:lnSpc>
              <a:spcBef>
                <a:spcPts val="638"/>
              </a:spcBef>
              <a:buFont typeface="Arial" charset="0"/>
              <a:buChar char="•"/>
            </a:pPr>
            <a:endParaRPr lang="en-GB" sz="2400" dirty="0"/>
          </a:p>
        </p:txBody>
      </p:sp>
      <p:graphicFrame>
        <p:nvGraphicFramePr>
          <p:cNvPr id="8194" name="Object 1"/>
          <p:cNvGraphicFramePr>
            <a:graphicFrameLocks noChangeAspect="1"/>
          </p:cNvGraphicFramePr>
          <p:nvPr/>
        </p:nvGraphicFramePr>
        <p:xfrm>
          <a:off x="0" y="0"/>
          <a:ext cx="2628900" cy="504825"/>
        </p:xfrm>
        <a:graphic>
          <a:graphicData uri="http://schemas.openxmlformats.org/presentationml/2006/ole">
            <mc:AlternateContent xmlns:mc="http://schemas.openxmlformats.org/markup-compatibility/2006">
              <mc:Choice xmlns:v="urn:schemas-microsoft-com:vml" Requires="v">
                <p:oleObj spid="_x0000_s8229" r:id="rId7" imgW="7523810" imgH="1495634" progId="">
                  <p:embed/>
                </p:oleObj>
              </mc:Choice>
              <mc:Fallback>
                <p:oleObj r:id="rId7" imgW="7523810" imgH="1495634" progId="">
                  <p:embed/>
                  <p:pic>
                    <p:nvPicPr>
                      <p:cNvPr id="0"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6289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201" name="Picture 11" descr="roma day.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75656" y="1268760"/>
            <a:ext cx="3504351" cy="252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23609" y="1135782"/>
            <a:ext cx="2466975" cy="7810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5" name="Picture 13" descr="Belfast City Council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39812" y="1719349"/>
            <a:ext cx="809625" cy="809625"/>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61431" y="2735526"/>
            <a:ext cx="1514826" cy="120746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7"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79352" y="4234871"/>
            <a:ext cx="1038225" cy="6572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8" name="Picture 1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27831" y="4053896"/>
            <a:ext cx="2133600" cy="838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1" name="Picture 19" descr="http://www.mcrc-ni.org/images/blank.pn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5575" y="-1270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8213" name="Picture 21" descr="http://www.mcrc-ni.org/images/blank.pn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7975" y="254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8220" name="Picture 28" descr="C:\Users\stephen.long\AppData\Local\Microsoft\Windows\Temporary Internet Files\Content.Outlook\7L6MJXAY\trademark logo.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76400" y="5343629"/>
            <a:ext cx="1800200" cy="608067"/>
          </a:xfrm>
          <a:prstGeom prst="rect">
            <a:avLst/>
          </a:prstGeom>
          <a:noFill/>
          <a:extLst>
            <a:ext uri="{909E8E84-426E-40DD-AFC4-6F175D3DCCD1}">
              <a14:hiddenFill xmlns:a14="http://schemas.microsoft.com/office/drawing/2010/main">
                <a:solidFill>
                  <a:srgbClr val="FFFFFF"/>
                </a:solidFill>
              </a14:hiddenFill>
            </a:ext>
          </a:extLst>
        </p:spPr>
      </p:pic>
      <p:pic>
        <p:nvPicPr>
          <p:cNvPr id="8221" name="Picture 29" descr="C:\Users\stephen.long\AppData\Local\Microsoft\Windows\Temporary Internet Files\Content.Outlook\7L6MJXAY\Logo Stationary.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512529" y="4234871"/>
            <a:ext cx="1365504" cy="856488"/>
          </a:xfrm>
          <a:prstGeom prst="rect">
            <a:avLst/>
          </a:prstGeom>
          <a:noFill/>
          <a:extLst>
            <a:ext uri="{909E8E84-426E-40DD-AFC4-6F175D3DCCD1}">
              <a14:hiddenFill xmlns:a14="http://schemas.microsoft.com/office/drawing/2010/main">
                <a:solidFill>
                  <a:srgbClr val="FFFFFF"/>
                </a:solidFill>
              </a14:hiddenFill>
            </a:ext>
          </a:extLst>
        </p:spPr>
      </p:pic>
      <p:pic>
        <p:nvPicPr>
          <p:cNvPr id="8226" name="Picture 34" descr="http://www.cbyo.co.uk/images/belb.GI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07904" y="5091359"/>
            <a:ext cx="1315705" cy="1171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9220" name="Rectangle 3"/>
          <p:cNvSpPr>
            <a:spLocks noGrp="1" noChangeArrowheads="1"/>
          </p:cNvSpPr>
          <p:nvPr>
            <p:ph type="title"/>
          </p:nvPr>
        </p:nvSpPr>
        <p:spPr>
          <a:xfrm>
            <a:off x="1447800" y="274638"/>
            <a:ext cx="6248400"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fr-BE" sz="3200" b="1" smtClean="0"/>
              <a:t>Challenges</a:t>
            </a:r>
          </a:p>
        </p:txBody>
      </p:sp>
      <p:pic>
        <p:nvPicPr>
          <p:cNvPr id="922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5715000"/>
            <a:ext cx="11430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922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5486400"/>
            <a:ext cx="11430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9223" name="Rectangle 7"/>
          <p:cNvSpPr>
            <a:spLocks noChangeArrowheads="1"/>
          </p:cNvSpPr>
          <p:nvPr/>
        </p:nvSpPr>
        <p:spPr bwMode="auto">
          <a:xfrm>
            <a:off x="827088" y="47974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4" name="Text Box 8"/>
          <p:cNvSpPr txBox="1">
            <a:spLocks noChangeArrowheads="1"/>
          </p:cNvSpPr>
          <p:nvPr/>
        </p:nvSpPr>
        <p:spPr bwMode="auto">
          <a:xfrm>
            <a:off x="1676400" y="1557338"/>
            <a:ext cx="5791200"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5000" rIns="90000" bIns="45000"/>
          <a:lstStyle>
            <a:lvl1pPr marL="342900" indent="-342900"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1pPr>
            <a:lvl2pPr marL="800100" indent="-342900"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9pPr>
          </a:lstStyle>
          <a:p>
            <a:pPr lvl="1" eaLnBrk="1">
              <a:lnSpc>
                <a:spcPct val="100000"/>
              </a:lnSpc>
              <a:spcBef>
                <a:spcPts val="638"/>
              </a:spcBef>
            </a:pPr>
            <a:endParaRPr lang="en-GB" sz="3200"/>
          </a:p>
          <a:p>
            <a:pPr lvl="1" eaLnBrk="1">
              <a:lnSpc>
                <a:spcPct val="100000"/>
              </a:lnSpc>
              <a:spcBef>
                <a:spcPts val="638"/>
              </a:spcBef>
              <a:buFont typeface="Arial" charset="0"/>
              <a:buChar char="•"/>
            </a:pPr>
            <a:endParaRPr lang="en-GB" sz="2400"/>
          </a:p>
          <a:p>
            <a:pPr lvl="1" eaLnBrk="1">
              <a:lnSpc>
                <a:spcPct val="100000"/>
              </a:lnSpc>
              <a:spcBef>
                <a:spcPts val="638"/>
              </a:spcBef>
              <a:buFont typeface="Arial" charset="0"/>
              <a:buChar char="•"/>
            </a:pPr>
            <a:endParaRPr lang="en-GB" sz="2400"/>
          </a:p>
          <a:p>
            <a:pPr lvl="1" eaLnBrk="1">
              <a:lnSpc>
                <a:spcPct val="100000"/>
              </a:lnSpc>
              <a:spcBef>
                <a:spcPts val="638"/>
              </a:spcBef>
              <a:buFont typeface="Arial" charset="0"/>
              <a:buChar char="•"/>
            </a:pPr>
            <a:endParaRPr lang="en-GB" sz="3200"/>
          </a:p>
          <a:p>
            <a:pPr lvl="1" eaLnBrk="1">
              <a:lnSpc>
                <a:spcPct val="100000"/>
              </a:lnSpc>
              <a:spcBef>
                <a:spcPts val="638"/>
              </a:spcBef>
              <a:buFont typeface="Arial" charset="0"/>
              <a:buChar char="•"/>
            </a:pPr>
            <a:endParaRPr lang="en-GB" sz="2400"/>
          </a:p>
          <a:p>
            <a:pPr lvl="1" eaLnBrk="1">
              <a:lnSpc>
                <a:spcPct val="100000"/>
              </a:lnSpc>
              <a:spcBef>
                <a:spcPts val="638"/>
              </a:spcBef>
            </a:pPr>
            <a:endParaRPr lang="fr-BE" sz="2400">
              <a:solidFill>
                <a:srgbClr val="000000"/>
              </a:solidFill>
              <a:latin typeface="Arial Unicode MS" pitchFamily="34" charset="-128"/>
            </a:endParaRPr>
          </a:p>
          <a:p>
            <a:pPr lvl="1" eaLnBrk="1">
              <a:lnSpc>
                <a:spcPct val="100000"/>
              </a:lnSpc>
              <a:spcBef>
                <a:spcPts val="638"/>
              </a:spcBef>
              <a:buFont typeface="Arial" charset="0"/>
              <a:buChar char="•"/>
            </a:pPr>
            <a:endParaRPr lang="en-GB" sz="2400"/>
          </a:p>
        </p:txBody>
      </p:sp>
      <p:graphicFrame>
        <p:nvGraphicFramePr>
          <p:cNvPr id="9218" name="Object 1"/>
          <p:cNvGraphicFramePr>
            <a:graphicFrameLocks noChangeAspect="1"/>
          </p:cNvGraphicFramePr>
          <p:nvPr/>
        </p:nvGraphicFramePr>
        <p:xfrm>
          <a:off x="0" y="0"/>
          <a:ext cx="2628900" cy="504825"/>
        </p:xfrm>
        <a:graphic>
          <a:graphicData uri="http://schemas.openxmlformats.org/presentationml/2006/ole">
            <mc:AlternateContent xmlns:mc="http://schemas.openxmlformats.org/markup-compatibility/2006">
              <mc:Choice xmlns:v="urn:schemas-microsoft-com:vml" Requires="v">
                <p:oleObj spid="_x0000_s9244" r:id="rId7" imgW="7523810" imgH="1495634" progId="">
                  <p:embed/>
                </p:oleObj>
              </mc:Choice>
              <mc:Fallback>
                <p:oleObj r:id="rId7" imgW="7523810" imgH="1495634" progId="">
                  <p:embed/>
                  <p:pic>
                    <p:nvPicPr>
                      <p:cNvPr id="0"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6289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1835696" y="1340768"/>
            <a:ext cx="4572000" cy="1122871"/>
          </a:xfrm>
          <a:prstGeom prst="rect">
            <a:avLst/>
          </a:prstGeo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spAutoFit/>
          </a:bodyPr>
          <a:lstStyle/>
          <a:p>
            <a:pPr>
              <a:defRPr/>
            </a:pPr>
            <a:r>
              <a:rPr lang="en-GB" b="1" dirty="0">
                <a:ln cmpd="sng">
                  <a:noFill/>
                </a:ln>
              </a:rPr>
              <a:t>A group of Romanians who sell newspapers on the streets of Belfast are to appear in court </a:t>
            </a:r>
            <a:r>
              <a:rPr lang="en-GB" b="1" dirty="0">
                <a:ln cmpd="sng">
                  <a:noFill/>
                </a:ln>
                <a:effectLst>
                  <a:outerShdw blurRad="50800" dist="50800" dir="5400000" algn="ctr" rotWithShape="0">
                    <a:schemeClr val="bg2">
                      <a:lumMod val="20000"/>
                      <a:lumOff val="80000"/>
                    </a:schemeClr>
                  </a:outerShdw>
                </a:effectLst>
              </a:rPr>
              <a:t>after</a:t>
            </a:r>
            <a:r>
              <a:rPr lang="en-GB" b="1" dirty="0">
                <a:ln cmpd="sng">
                  <a:noFill/>
                </a:ln>
              </a:rPr>
              <a:t> police seized £24,000 in an anti-crime probe.</a:t>
            </a:r>
            <a:endParaRPr lang="en-GB" dirty="0">
              <a:ln cmpd="sng">
                <a:noFill/>
              </a:ln>
            </a:endParaRPr>
          </a:p>
        </p:txBody>
      </p:sp>
      <p:sp>
        <p:nvSpPr>
          <p:cNvPr id="12" name="Rectangle 11"/>
          <p:cNvSpPr/>
          <p:nvPr/>
        </p:nvSpPr>
        <p:spPr>
          <a:xfrm>
            <a:off x="2771800" y="2924944"/>
            <a:ext cx="4572000" cy="2926314"/>
          </a:xfrm>
          <a:prstGeom prst="rect">
            <a:avLst/>
          </a:prstGeom>
          <a:ln>
            <a:gradFill>
              <a:gsLst>
                <a:gs pos="0">
                  <a:schemeClr val="tx1"/>
                </a:gs>
                <a:gs pos="20000">
                  <a:srgbClr val="000040"/>
                </a:gs>
                <a:gs pos="50000">
                  <a:srgbClr val="400040"/>
                </a:gs>
                <a:gs pos="75000">
                  <a:srgbClr val="8F0040"/>
                </a:gs>
                <a:gs pos="89999">
                  <a:srgbClr val="F27300"/>
                </a:gs>
                <a:gs pos="100000">
                  <a:srgbClr val="FFBF00"/>
                </a:gs>
              </a:gsLst>
              <a:lin ang="5400000" scaled="0"/>
            </a:gradFill>
          </a:ln>
        </p:spPr>
        <p:txBody>
          <a:bodyPr>
            <a:spAutoFit/>
          </a:bodyPr>
          <a:lstStyle/>
          <a:p>
            <a:pPr>
              <a:defRPr/>
            </a:pPr>
            <a:r>
              <a:rPr lang="en-GB" dirty="0"/>
              <a:t>"You can't walk into a bank or shop on this road without a Romanian woman shoving a copy of the Big Issue under your nose or begging you for money. I don't mind the Poles and the Slovakians who come here. They work hard, harder than indigenous people from here, but all you see now are these Romanians begging and mooching about. We'd all be better off - them and us - if they went back to Romania or somewhere else in Europe,"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288</Words>
  <Application>Microsoft Office PowerPoint</Application>
  <PresentationFormat>On-screen Show (4:3)</PresentationFormat>
  <Paragraphs>67</Paragraphs>
  <Slides>11</Slides>
  <Notes>11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0</vt:i4>
      </vt:variant>
      <vt:variant>
        <vt:lpstr>Slide Titles</vt:lpstr>
      </vt:variant>
      <vt:variant>
        <vt:i4>11</vt:i4>
      </vt:variant>
    </vt:vector>
  </HeadingPairs>
  <TitlesOfParts>
    <vt:vector size="17" baseType="lpstr">
      <vt:lpstr>Arial Unicode MS</vt:lpstr>
      <vt:lpstr>Adobe Garamond Pro Bold</vt:lpstr>
      <vt:lpstr>Arial</vt:lpstr>
      <vt:lpstr>Times New Roman</vt:lpstr>
      <vt:lpstr>Default Design</vt:lpstr>
      <vt:lpstr>1_Default Design</vt:lpstr>
      <vt:lpstr>I AM ROMA</vt:lpstr>
      <vt:lpstr>"The Belfast Context", </vt:lpstr>
      <vt:lpstr>"The Roma experience", </vt:lpstr>
      <vt:lpstr>What do we know? </vt:lpstr>
      <vt:lpstr>Relationships &amp; Trust</vt:lpstr>
      <vt:lpstr>The Plan</vt:lpstr>
      <vt:lpstr>Capacity Building with the Roma</vt:lpstr>
      <vt:lpstr>Progress</vt:lpstr>
      <vt:lpstr>Challenges</vt:lpstr>
      <vt:lpstr>Prospects</vt:lpstr>
      <vt:lpstr>         Thank You Sandra McCarry Sorina Toma Stephen Long  for info contact  stephen.long@belfasttrust.hscni.net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2012-05-16T10:01:11Z</dcterms:created>
  <dcterms:modified xsi:type="dcterms:W3CDTF">2013-05-05T09:22:01Z</dcterms:modified>
</cp:coreProperties>
</file>